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3624"/>
  </p:normalViewPr>
  <p:slideViewPr>
    <p:cSldViewPr snapToGrid="0" snapToObjects="1">
      <p:cViewPr varScale="1">
        <p:scale>
          <a:sx n="81" d="100"/>
          <a:sy n="81" d="100"/>
        </p:scale>
        <p:origin x="12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5/13/2020</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828800" y="2645"/>
            <a:ext cx="9060873" cy="830997"/>
          </a:xfrm>
          <a:prstGeom prst="rect">
            <a:avLst/>
          </a:prstGeom>
          <a:noFill/>
        </p:spPr>
        <p:txBody>
          <a:bodyPr wrap="square" rtlCol="0">
            <a:spAutoFit/>
          </a:bodyPr>
          <a:lstStyle/>
          <a:p>
            <a:pPr algn="ctr"/>
            <a:r>
              <a:rPr lang="en-US" sz="2400" b="1" dirty="0"/>
              <a:t>Forced Patterns of Sea Level Rise in the Community Earth System Model Large Ensemble from 1920 to 2100</a:t>
            </a:r>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833642"/>
            <a:ext cx="11785928" cy="369332"/>
          </a:xfrm>
          <a:prstGeom prst="rect">
            <a:avLst/>
          </a:prstGeom>
          <a:noFill/>
          <a:ln>
            <a:solidFill>
              <a:schemeClr val="accent1"/>
            </a:solidFill>
          </a:ln>
        </p:spPr>
        <p:txBody>
          <a:bodyPr wrap="square" rtlCol="0">
            <a:spAutoFit/>
          </a:bodyPr>
          <a:lstStyle/>
          <a:p>
            <a:pPr algn="ctr"/>
            <a:r>
              <a:rPr lang="en-US" b="1" dirty="0"/>
              <a:t>Fasullo, J. T., P. Gent, R. S. Nerem</a:t>
            </a:r>
            <a:r>
              <a:rPr lang="en-US" dirty="0"/>
              <a:t>(2020).  </a:t>
            </a:r>
            <a:r>
              <a:rPr lang="en-US" i="1" dirty="0"/>
              <a:t>J. Geophys. Res. - </a:t>
            </a:r>
            <a:r>
              <a:rPr lang="en-US" i="1" dirty="0" err="1"/>
              <a:t>Ocn</a:t>
            </a:r>
            <a:r>
              <a:rPr lang="en-US" dirty="0"/>
              <a:t>. Doi: </a:t>
            </a:r>
            <a:r>
              <a:rPr lang="en-US" b="1" dirty="0"/>
              <a:t>DOI:</a:t>
            </a:r>
            <a:r>
              <a:rPr lang="en-US" dirty="0"/>
              <a:t>10.1029/2019JC016030.</a:t>
            </a:r>
            <a:endParaRPr lang="en-US" sz="1600" dirty="0">
              <a:effectLst/>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450683" y="5541870"/>
            <a:ext cx="5681836" cy="523220"/>
          </a:xfrm>
          <a:prstGeom prst="rect">
            <a:avLst/>
          </a:prstGeom>
        </p:spPr>
        <p:txBody>
          <a:bodyPr wrap="square">
            <a:spAutoFit/>
          </a:bodyPr>
          <a:lstStyle/>
          <a:p>
            <a:pPr algn="ctr"/>
            <a:r>
              <a:rPr lang="en-US" sz="1400" dirty="0">
                <a:latin typeface="NimbusRomNo9L"/>
              </a:rPr>
              <a:t>The zonal-mean pattern of sea level rise (A) driven by external forcing based on the CESM Large Ensemble and (B) its steric component.  </a:t>
            </a:r>
          </a:p>
        </p:txBody>
      </p:sp>
      <p:sp>
        <p:nvSpPr>
          <p:cNvPr id="11" name="TextBox 10">
            <a:extLst>
              <a:ext uri="{FF2B5EF4-FFF2-40B4-BE49-F238E27FC236}">
                <a16:creationId xmlns:a16="http://schemas.microsoft.com/office/drawing/2014/main" id="{C1487AF8-B774-BC41-BABF-E7279BA534C8}"/>
              </a:ext>
            </a:extLst>
          </p:cNvPr>
          <p:cNvSpPr txBox="1"/>
          <p:nvPr/>
        </p:nvSpPr>
        <p:spPr>
          <a:xfrm>
            <a:off x="0" y="1327660"/>
            <a:ext cx="5913119" cy="1061829"/>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a:solidFill>
                  <a:prstClr val="black"/>
                </a:solidFill>
                <a:latin typeface="Arial"/>
                <a:cs typeface="Arial"/>
              </a:rPr>
              <a:t>Patterns of forced sea level rise through the 20</a:t>
            </a:r>
            <a:r>
              <a:rPr lang="en-US" sz="1400" baseline="30000" dirty="0">
                <a:solidFill>
                  <a:prstClr val="black"/>
                </a:solidFill>
                <a:latin typeface="Arial"/>
                <a:cs typeface="Arial"/>
              </a:rPr>
              <a:t>th</a:t>
            </a:r>
            <a:r>
              <a:rPr lang="en-US" sz="1400" dirty="0">
                <a:solidFill>
                  <a:prstClr val="black"/>
                </a:solidFill>
                <a:latin typeface="Arial"/>
                <a:cs typeface="Arial"/>
              </a:rPr>
              <a:t> and 21</a:t>
            </a:r>
            <a:r>
              <a:rPr lang="en-US" sz="1400" baseline="30000" dirty="0">
                <a:solidFill>
                  <a:prstClr val="black"/>
                </a:solidFill>
                <a:latin typeface="Arial"/>
                <a:cs typeface="Arial"/>
              </a:rPr>
              <a:t>st</a:t>
            </a:r>
            <a:r>
              <a:rPr lang="en-US" sz="1400" dirty="0">
                <a:solidFill>
                  <a:prstClr val="black"/>
                </a:solidFill>
                <a:latin typeface="Arial"/>
                <a:cs typeface="Arial"/>
              </a:rPr>
              <a:t> centuries are identified and explored in the CESM Large Ensemble. Relevant mechanisms and broader implications are documented and discussed.</a:t>
            </a:r>
          </a:p>
        </p:txBody>
      </p:sp>
      <p:sp>
        <p:nvSpPr>
          <p:cNvPr id="12" name="TextBox 11">
            <a:extLst>
              <a:ext uri="{FF2B5EF4-FFF2-40B4-BE49-F238E27FC236}">
                <a16:creationId xmlns:a16="http://schemas.microsoft.com/office/drawing/2014/main" id="{ADD8E89C-8017-E545-8990-66150241C46E}"/>
              </a:ext>
            </a:extLst>
          </p:cNvPr>
          <p:cNvSpPr txBox="1"/>
          <p:nvPr/>
        </p:nvSpPr>
        <p:spPr>
          <a:xfrm>
            <a:off x="0" y="2605405"/>
            <a:ext cx="6046124" cy="1492716"/>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solidFill>
                  <a:prstClr val="black"/>
                </a:solidFill>
                <a:latin typeface="Arial"/>
                <a:cs typeface="Arial"/>
              </a:rPr>
              <a:t>The transient response of sea level rise has been shown to exhibit a significant S/N and is a key driver of impacts under climate change. In this work, its forced response is documented using the CESM Large Ensemble and the roles of steric and dynamic contributions is assessed, along with the relative roles of surface heat fluxes and ocean energy divergence.  </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0" y="4314037"/>
            <a:ext cx="6233521" cy="1708160"/>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a:latin typeface="Arial" panose="020B0604020202020204" pitchFamily="34" charset="0"/>
                <a:cs typeface="Arial" panose="020B0604020202020204" pitchFamily="34" charset="0"/>
              </a:rPr>
              <a:t>The analysis reveals that the forced response in regional sea level rise reached several centimeters in key regions as early as the mid 20</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C and varied substantially in space and time. Regional rates of rise were suppressed in the northern hemisphere in the mid 20</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century and have rebounded substantially since that time, with implications for reconstructions of the tide gauge record and regional sea level rise in the coming decades.</a:t>
            </a:r>
          </a:p>
        </p:txBody>
      </p:sp>
      <p:pic>
        <p:nvPicPr>
          <p:cNvPr id="8" name="Picture 7">
            <a:extLst>
              <a:ext uri="{FF2B5EF4-FFF2-40B4-BE49-F238E27FC236}">
                <a16:creationId xmlns:a16="http://schemas.microsoft.com/office/drawing/2014/main" id="{33353C25-D446-3643-934C-926E0BF8E69F}"/>
              </a:ext>
            </a:extLst>
          </p:cNvPr>
          <p:cNvPicPr>
            <a:picLocks noChangeAspect="1"/>
          </p:cNvPicPr>
          <p:nvPr/>
        </p:nvPicPr>
        <p:blipFill rotWithShape="1">
          <a:blip r:embed="rId2"/>
          <a:srcRect t="96752" b="-753"/>
          <a:stretch/>
        </p:blipFill>
        <p:spPr>
          <a:xfrm>
            <a:off x="7525316" y="5317539"/>
            <a:ext cx="3703622" cy="274320"/>
          </a:xfrm>
          <a:prstGeom prst="rect">
            <a:avLst/>
          </a:prstGeom>
        </p:spPr>
      </p:pic>
      <p:pic>
        <p:nvPicPr>
          <p:cNvPr id="14" name="Picture 13">
            <a:extLst>
              <a:ext uri="{FF2B5EF4-FFF2-40B4-BE49-F238E27FC236}">
                <a16:creationId xmlns:a16="http://schemas.microsoft.com/office/drawing/2014/main" id="{AA707DF9-8B84-3B41-BBBD-F63E913FC97D}"/>
              </a:ext>
            </a:extLst>
          </p:cNvPr>
          <p:cNvPicPr>
            <a:picLocks noChangeAspect="1"/>
          </p:cNvPicPr>
          <p:nvPr/>
        </p:nvPicPr>
        <p:blipFill rotWithShape="1">
          <a:blip r:embed="rId2"/>
          <a:srcRect t="4" b="34664"/>
          <a:stretch/>
        </p:blipFill>
        <p:spPr>
          <a:xfrm>
            <a:off x="7718185" y="1246003"/>
            <a:ext cx="3317884" cy="4013903"/>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251</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32</cp:revision>
  <dcterms:created xsi:type="dcterms:W3CDTF">2017-08-29T22:43:04Z</dcterms:created>
  <dcterms:modified xsi:type="dcterms:W3CDTF">2020-05-13T17:29:50Z</dcterms:modified>
</cp:coreProperties>
</file>