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Feng" initials="ZF" lastIdx="9" clrIdx="0">
    <p:extLst>
      <p:ext uri="{19B8F6BF-5375-455C-9EA6-DF929625EA0E}">
        <p15:presenceInfo xmlns:p15="http://schemas.microsoft.com/office/powerpoint/2012/main" userId="af8b45f3f078c85d" providerId="Windows Live"/>
      </p:ext>
    </p:extLst>
  </p:cmAuthor>
  <p:cmAuthor id="2" name="Risenmay, Ryan L" initials="RRL" lastIdx="4" clrIdx="1">
    <p:extLst>
      <p:ext uri="{19B8F6BF-5375-455C-9EA6-DF929625EA0E}">
        <p15:presenceInfo xmlns:p15="http://schemas.microsoft.com/office/powerpoint/2012/main" userId="S::ryan.risenmay@pnnl.gov::0090918f-4cb9-48e5-90c7-1f8d1e51ae49" providerId="AD"/>
      </p:ext>
    </p:extLst>
  </p:cmAuthor>
  <p:cmAuthor id="3" name="Dorsey, Kathryn S" initials="DKS" lastIdx="5" clrIdx="2">
    <p:extLst>
      <p:ext uri="{19B8F6BF-5375-455C-9EA6-DF929625EA0E}">
        <p15:presenceInfo xmlns:p15="http://schemas.microsoft.com/office/powerpoint/2012/main" userId="S::kathryn.dorsey@pnnl.gov::486d99d4-716e-4f10-8ede-cfb62dbdb6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B0AF8-00D8-4A58-9CB6-DBFB43531775}" v="7" dt="2019-10-22T15:29:51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48"/>
    <p:restoredTop sz="90324" autoAdjust="0"/>
  </p:normalViewPr>
  <p:slideViewPr>
    <p:cSldViewPr snapToGrid="0">
      <p:cViewPr varScale="1">
        <p:scale>
          <a:sx n="95" d="100"/>
          <a:sy n="95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senmay, Ryan L" userId="0090918f-4cb9-48e5-90c7-1f8d1e51ae49" providerId="ADAL" clId="{EE8B0AF8-00D8-4A58-9CB6-DBFB43531775}"/>
    <pc:docChg chg="modSld">
      <pc:chgData name="Risenmay, Ryan L" userId="0090918f-4cb9-48e5-90c7-1f8d1e51ae49" providerId="ADAL" clId="{EE8B0AF8-00D8-4A58-9CB6-DBFB43531775}" dt="2019-10-22T15:29:51.913" v="29" actId="207"/>
      <pc:docMkLst>
        <pc:docMk/>
      </pc:docMkLst>
      <pc:sldChg chg="modSp delCm">
        <pc:chgData name="Risenmay, Ryan L" userId="0090918f-4cb9-48e5-90c7-1f8d1e51ae49" providerId="ADAL" clId="{EE8B0AF8-00D8-4A58-9CB6-DBFB43531775}" dt="2019-10-22T15:29:51.913" v="29" actId="207"/>
        <pc:sldMkLst>
          <pc:docMk/>
          <pc:sldMk cId="4159460414" sldId="259"/>
        </pc:sldMkLst>
        <pc:spChg chg="mod">
          <ac:chgData name="Risenmay, Ryan L" userId="0090918f-4cb9-48e5-90c7-1f8d1e51ae49" providerId="ADAL" clId="{EE8B0AF8-00D8-4A58-9CB6-DBFB43531775}" dt="2019-10-22T15:29:51.913" v="29" actId="207"/>
          <ac:spMkLst>
            <pc:docMk/>
            <pc:sldMk cId="4159460414" sldId="259"/>
            <ac:spMk id="30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B8285-D7D5-4012-A2E0-12EBB6B0588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A3C97-C8AF-4B79-BF48-EBC3969C7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6976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507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27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398" y="1128376"/>
            <a:ext cx="4419601" cy="499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Characterize spatiotemporal variability and three-dimensional structures of mesoscale convective systems (MCSs) east of the Rocky Mountains and associated large-scale environments across all seasons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ts val="252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400" dirty="0"/>
              <a:t>Construct a 13-year database of MCSs east of the Rockies using synthesized high-resolution satellite and radar network observations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>
                <a:solidFill>
                  <a:prstClr val="black"/>
                </a:solidFill>
              </a:rPr>
              <a:t>Impact</a:t>
            </a:r>
          </a:p>
          <a:p>
            <a:pPr marL="283464" indent="-283464">
              <a:spcBef>
                <a:spcPts val="252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Results </a:t>
            </a:r>
            <a:r>
              <a:rPr lang="en-US" altLang="en-US" sz="1400" dirty="0"/>
              <a:t>showed that spring MCSs feature both large and deep convection, with a large stratiform rain area and high-volume rainfall; summer MCSs have the largest and deepest convective features, the smallest stratiform rain area, and lowest rainfall volume</a:t>
            </a:r>
          </a:p>
          <a:p>
            <a:pPr marL="283464" indent="-283464">
              <a:spcBef>
                <a:spcPts val="252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Spring/fall MCSs initiate under strong baroclinic forcing, while summer MCSs initiate under weak baroclinic forcing with warm humid low-level air</a:t>
            </a:r>
          </a:p>
          <a:p>
            <a:pPr marL="283464" indent="-283464">
              <a:spcBef>
                <a:spcPts val="252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Results suggested simulation of transition </a:t>
            </a:r>
            <a:r>
              <a:rPr lang="en-US" altLang="en-US" sz="1400" dirty="0">
                <a:solidFill>
                  <a:srgbClr val="000000"/>
                </a:solidFill>
              </a:rPr>
              <a:t>season MCSs should be achievable for global models, although summer MCSs may be most challenging</a:t>
            </a:r>
          </a:p>
          <a:p>
            <a:pPr marL="283464" indent="-283464">
              <a:spcBef>
                <a:spcPts val="252"/>
              </a:spcBef>
              <a:buFont typeface="Arial" panose="020B0604020202020204" pitchFamily="34" charset="0"/>
              <a:buChar char="●"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9" y="112713"/>
            <a:ext cx="8852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Storm System Characteristics and Large-</a:t>
            </a:r>
            <a:r>
              <a:rPr lang="en-US" altLang="en-US" sz="3000" b="1" dirty="0">
                <a:latin typeface="Arial" panose="020B0604020202020204" pitchFamily="34" charset="0"/>
              </a:rPr>
              <a:t>S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cale Environments over the United States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52396" y="6037401"/>
            <a:ext cx="4370805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Feng Z, RA Houze Jr., LR Leung, F Song, JC Hardin, J Wang, WI Gustafson, and CR 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Homeyer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. 2019. “Spatiotemporal Characteristics and Large-Scale Environments of Mesoscale Convective Systems East of the Rocky Mountains.”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Journal of Climate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 32(21</a:t>
            </a:r>
            <a:r>
              <a:rPr lang="en-US" altLang="en-US" sz="1000">
                <a:solidFill>
                  <a:srgbClr val="000000"/>
                </a:solidFill>
                <a:latin typeface="+mn-lt"/>
              </a:rPr>
              <a:t>):7303‒7328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doi:10.1175/JCLI-D-19-0137.1.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696401" y="6034695"/>
            <a:ext cx="43574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Distinctly different MCS convective intensity (top row) and  stratiform precipitation areas (middle row) during spring and summer are consistent with differences in the large-scale environments (bottom row).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4DD23-1B52-0E4F-84CA-F2F685232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9559" y="1157055"/>
            <a:ext cx="4523842" cy="484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60414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70E522F245494EA77EFF76711DEDA0" ma:contentTypeVersion="11" ma:contentTypeDescription="Create a new document." ma:contentTypeScope="" ma:versionID="a1d14f3f6fe448b06155f19f6bb143f9">
  <xsd:schema xmlns:xsd="http://www.w3.org/2001/XMLSchema" xmlns:xs="http://www.w3.org/2001/XMLSchema" xmlns:p="http://schemas.microsoft.com/office/2006/metadata/properties" xmlns:ns3="78c64682-b611-4d8a-aa0d-a7aafe7d834f" xmlns:ns4="bda44e96-c344-4f77-a4f5-a07d55881a23" targetNamespace="http://schemas.microsoft.com/office/2006/metadata/properties" ma:root="true" ma:fieldsID="8f84a82847772af9e3647f8695c9e374" ns3:_="" ns4:_="">
    <xsd:import namespace="78c64682-b611-4d8a-aa0d-a7aafe7d834f"/>
    <xsd:import namespace="bda44e96-c344-4f77-a4f5-a07d55881a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64682-b611-4d8a-aa0d-a7aafe7d8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44e96-c344-4f77-a4f5-a07d55881a2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AA101-D590-4B34-95A7-270B8865D7CE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8c64682-b611-4d8a-aa0d-a7aafe7d834f"/>
    <ds:schemaRef ds:uri="http://www.w3.org/XML/1998/namespace"/>
    <ds:schemaRef ds:uri="bda44e96-c344-4f77-a4f5-a07d55881a23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7549D2-D91B-4695-A7B1-42D255887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64682-b611-4d8a-aa0d-a7aafe7d834f"/>
    <ds:schemaRef ds:uri="bda44e96-c344-4f77-a4f5-a07d55881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005D16-B74C-4DFD-81C1-C760A987D3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7989</TotalTime>
  <Words>233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Feng-etal-MCSs-JAMES-July2018-f</dc:title>
  <dc:creator>Davis, Emily L</dc:creator>
  <dc:description/>
  <cp:lastModifiedBy>Risenmay, Ryan L</cp:lastModifiedBy>
  <cp:revision>80</cp:revision>
  <cp:lastPrinted>2011-05-11T17:30:12Z</cp:lastPrinted>
  <dcterms:created xsi:type="dcterms:W3CDTF">2017-11-02T21:19:41Z</dcterms:created>
  <dcterms:modified xsi:type="dcterms:W3CDTF">2019-10-22T15:29:53Z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0x010100F270E522F245494EA77EFF76711DEDA0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RGMA</vt:lpwstr>
  </property>
  <property fmtid="{D5CDD505-2E9C-101B-9397-08002B2CF9AE}" pid="7" name="ContentType">
    <vt:lpwstr>Slide</vt:lpwstr>
  </property>
  <property fmtid="{D5CDD505-2E9C-101B-9397-08002B2CF9AE}" pid="8" name="Presentation">
    <vt:lpwstr>Feng-etal-MCSs-JAMES-July2018-f</vt:lpwstr>
  </property>
  <property fmtid="{D5CDD505-2E9C-101B-9397-08002B2CF9AE}" pid="9" name="SlideDescription">
    <vt:lpwstr/>
  </property>
</Properties>
</file>