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2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2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4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5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367B-9EAC-4995-81ED-29C2A57ACCC6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9EEFA-05ED-4E80-BEE0-6EEB542E6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2400"/>
            <a:ext cx="9145588" cy="658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49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2016-11-28T21:23:01Z</dcterms:created>
  <dcterms:modified xsi:type="dcterms:W3CDTF">2016-11-28T21:23:22Z</dcterms:modified>
</cp:coreProperties>
</file>