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  <p:sldMasterId id="2147483691" r:id="rId3"/>
  </p:sldMasterIdLst>
  <p:notesMasterIdLst>
    <p:notesMasterId r:id="rId5"/>
  </p:notesMasterIdLst>
  <p:handoutMasterIdLst>
    <p:handoutMasterId r:id="rId6"/>
  </p:handoutMasterIdLst>
  <p:sldIdLst>
    <p:sldId id="26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8" autoAdjust="0"/>
    <p:restoredTop sz="94713" autoAdjust="0"/>
  </p:normalViewPr>
  <p:slideViewPr>
    <p:cSldViewPr snapToGrid="0" snapToObjects="1">
      <p:cViewPr varScale="1">
        <p:scale>
          <a:sx n="180" d="100"/>
          <a:sy n="180" d="100"/>
        </p:scale>
        <p:origin x="280" y="18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8/13/20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8/13/20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1C719-3C4F-EB4F-89FE-A3D057C59A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9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8" y="5308600"/>
            <a:ext cx="3373437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25425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5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62319" y="6260098"/>
            <a:ext cx="2298257" cy="55759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372463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Significance and Impact</a:t>
            </a:r>
            <a:endParaRPr lang="en-US" dirty="0"/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Scientific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4572000" y="3429000"/>
            <a:ext cx="462751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0" y="3429000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0" y="762797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84658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nph.1677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-4627"/>
            <a:ext cx="9144000" cy="708660"/>
          </a:xfrm>
        </p:spPr>
        <p:txBody>
          <a:bodyPr/>
          <a:lstStyle/>
          <a:p>
            <a:r>
              <a:rPr lang="en-US" sz="2000" dirty="0"/>
              <a:t>Climate Regime Shift and Forest Loss Amplify Fire in Amazonian Forests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148867" y="4480551"/>
            <a:ext cx="3238973" cy="6882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Griffith, D. M., C. P. Osborne, E. J. Edwards, S. </a:t>
            </a:r>
            <a:r>
              <a:rPr lang="en-US" b="1" dirty="0" err="1"/>
              <a:t>Bachle</a:t>
            </a:r>
            <a:r>
              <a:rPr lang="en-US" b="1" dirty="0"/>
              <a:t>, D. J. </a:t>
            </a:r>
            <a:r>
              <a:rPr lang="en-US" b="1" dirty="0" err="1"/>
              <a:t>Beerling</a:t>
            </a:r>
            <a:r>
              <a:rPr lang="en-US" b="1" dirty="0"/>
              <a:t>, W. J. Bond, T. J. Gallaher, B. R. </a:t>
            </a:r>
            <a:r>
              <a:rPr lang="en-US" b="1" dirty="0" err="1"/>
              <a:t>Helliker</a:t>
            </a:r>
            <a:r>
              <a:rPr lang="en-US" b="1" dirty="0"/>
              <a:t>, C. E. R. Lehmann, L. Leatherman, J. B. </a:t>
            </a:r>
            <a:r>
              <a:rPr lang="en-US" b="1" dirty="0" err="1"/>
              <a:t>Nippert</a:t>
            </a:r>
            <a:r>
              <a:rPr lang="en-US" b="1" dirty="0"/>
              <a:t>, S. Pau, F. </a:t>
            </a:r>
            <a:r>
              <a:rPr lang="en-US" b="1" dirty="0" err="1"/>
              <a:t>Qiu</a:t>
            </a:r>
            <a:r>
              <a:rPr lang="en-US" b="1" dirty="0"/>
              <a:t>, W. J. Riley, M. D. Smith, C. A. E. </a:t>
            </a:r>
            <a:r>
              <a:rPr lang="en-US" b="1" dirty="0" err="1"/>
              <a:t>Strömberg</a:t>
            </a:r>
            <a:r>
              <a:rPr lang="en-US" b="1" dirty="0"/>
              <a:t>, L. Taylor, M. </a:t>
            </a:r>
            <a:r>
              <a:rPr lang="en-US" b="1" dirty="0" err="1"/>
              <a:t>Ungerer</a:t>
            </a:r>
            <a:r>
              <a:rPr lang="en-US" b="1" dirty="0"/>
              <a:t>, and C. J. Still (2020b), Lineage Functional Types: Characterizing functional diversity to enhance the representation of ecological behavior in Earth System Models, </a:t>
            </a:r>
            <a:r>
              <a:rPr lang="en-US" b="1" i="1" dirty="0"/>
              <a:t>New </a:t>
            </a:r>
            <a:r>
              <a:rPr lang="en-US" b="1" i="1" dirty="0" err="1"/>
              <a:t>Phytologist</a:t>
            </a:r>
            <a:r>
              <a:rPr lang="en-US" b="1" dirty="0"/>
              <a:t>, </a:t>
            </a:r>
            <a:r>
              <a:rPr lang="en-US" b="1" dirty="0">
                <a:hlinkClick r:id="rId3"/>
              </a:rPr>
              <a:t>https://doi.org/10.1111/nph.16773</a:t>
            </a:r>
            <a:r>
              <a:rPr lang="en-US" b="1" dirty="0"/>
              <a:t>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3501147" y="1079048"/>
            <a:ext cx="5672968" cy="1214209"/>
          </a:xfrm>
        </p:spPr>
        <p:txBody>
          <a:bodyPr/>
          <a:lstStyle/>
          <a:p>
            <a:pPr marL="6350"/>
            <a:r>
              <a:rPr lang="en-US" dirty="0"/>
              <a:t>Using a wide range of measurements, we developed grass functional trait values (physiological, structural, biochemical, anatomical, phenological, and disturbance-related) of dominant lineages to improve land model representations.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3459774" y="2641148"/>
            <a:ext cx="5714341" cy="1212396"/>
          </a:xfrm>
        </p:spPr>
        <p:txBody>
          <a:bodyPr/>
          <a:lstStyle/>
          <a:p>
            <a:pPr marL="6350"/>
            <a:r>
              <a:rPr lang="en-US" dirty="0"/>
              <a:t>Our method uses phylogenetic relatedness to create lineage-based functional types (LFTs), thus providing a realistic representation of functional diversity and opening the door to the development of new vegetation models.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600" dirty="0"/>
              <a:t>We collected a wide range of observations to characterize a broad trait space (25 parameters) in six categories, including:</a:t>
            </a:r>
          </a:p>
          <a:p>
            <a:pPr marL="283465" lvl="1" indent="-112713">
              <a:buFont typeface="Arial" panose="020B0604020202020204" pitchFamily="34" charset="0"/>
              <a:buChar char="•"/>
            </a:pPr>
            <a:r>
              <a:rPr lang="en-US" sz="1600" dirty="0"/>
              <a:t>Morphological and physiological determinants of plant hydraulics</a:t>
            </a:r>
          </a:p>
          <a:p>
            <a:pPr marL="283465" lvl="1" indent="-112713">
              <a:buFont typeface="Arial" panose="020B0604020202020204" pitchFamily="34" charset="0"/>
              <a:buChar char="•"/>
            </a:pPr>
            <a:r>
              <a:rPr lang="en-US" sz="1600" dirty="0"/>
              <a:t>Physicochemical controls of photosynthesis</a:t>
            </a:r>
          </a:p>
          <a:p>
            <a:pPr marL="283465" lvl="1" indent="-112713">
              <a:buFont typeface="Arial" panose="020B0604020202020204" pitchFamily="34" charset="0"/>
              <a:buChar char="•"/>
            </a:pPr>
            <a:r>
              <a:rPr lang="en-US" sz="1600" dirty="0"/>
              <a:t>Allocation to reproduction and </a:t>
            </a:r>
            <a:r>
              <a:rPr lang="en-US" sz="1600"/>
              <a:t>spectral reflectance</a:t>
            </a:r>
            <a:endParaRPr lang="en-US" sz="1600" dirty="0"/>
          </a:p>
          <a:p>
            <a:pPr marL="231775" indent="-112713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D85C39-6B1B-B34E-BBDC-6278C9A39B58}"/>
              </a:ext>
            </a:extLst>
          </p:cNvPr>
          <p:cNvSpPr txBox="1"/>
          <p:nvPr/>
        </p:nvSpPr>
        <p:spPr>
          <a:xfrm>
            <a:off x="148867" y="2837701"/>
            <a:ext cx="3162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Figure. Distributions of the three globally dominant grass lineages in the herbaceous layer. These data show where each lineage is most abundant.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779CF3-A3CB-4045-97FF-FB6B84517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13" y="6310979"/>
            <a:ext cx="829401" cy="4833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03311C-D7A0-E54A-8C80-7AEE693C2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89132"/>
            <a:ext cx="3459774" cy="132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al Img_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</TotalTime>
  <Words>289</Words>
  <Application>Microsoft Macintosh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Other EESA Highlights (not DOE-SC)</vt:lpstr>
      <vt:lpstr>DOE-SC EESA Highlights</vt:lpstr>
      <vt:lpstr>Horizonal Img_DOE-SC EESA Highlights</vt:lpstr>
      <vt:lpstr>Climate Regime Shift and Forest Loss Amplify Fire in Amazonian Forests</vt:lpstr>
    </vt:vector>
  </TitlesOfParts>
  <Company>LBNL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William Riley</cp:lastModifiedBy>
  <cp:revision>96</cp:revision>
  <dcterms:created xsi:type="dcterms:W3CDTF">2016-02-10T19:06:12Z</dcterms:created>
  <dcterms:modified xsi:type="dcterms:W3CDTF">2020-08-13T17:55:06Z</dcterms:modified>
</cp:coreProperties>
</file>