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627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75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782" y="621561"/>
            <a:ext cx="4530218" cy="3569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3"/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6201" y="-25063"/>
            <a:ext cx="914400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Earth system </a:t>
            </a:r>
            <a:r>
              <a:rPr lang="en-US" sz="2000" b="1" dirty="0"/>
              <a:t>models can successfully simulate a major mode </a:t>
            </a:r>
            <a:r>
              <a:rPr lang="en-US" sz="2000" b="1" dirty="0" smtClean="0"/>
              <a:t>                                          of </a:t>
            </a:r>
            <a:r>
              <a:rPr lang="en-US" sz="2000" b="1" dirty="0"/>
              <a:t>decadal </a:t>
            </a:r>
            <a:r>
              <a:rPr lang="en-US" sz="2000" b="1" dirty="0" smtClean="0"/>
              <a:t>variability</a:t>
            </a:r>
            <a:r>
              <a:rPr lang="en-US" sz="2000" b="1" dirty="0"/>
              <a:t>, </a:t>
            </a:r>
            <a:r>
              <a:rPr lang="en-US" sz="2000" b="1" dirty="0" smtClean="0"/>
              <a:t>the </a:t>
            </a:r>
            <a:r>
              <a:rPr lang="en-US" sz="2000" b="1" dirty="0" err="1" smtClean="0"/>
              <a:t>Interdecadal</a:t>
            </a:r>
            <a:r>
              <a:rPr lang="en-US" sz="2000" b="1" dirty="0" smtClean="0"/>
              <a:t> Pacific Oscillation (IPO)    </a:t>
            </a:r>
            <a:endParaRPr lang="en-US" sz="2000" dirty="0"/>
          </a:p>
          <a:p>
            <a:pPr algn="ctr"/>
            <a:r>
              <a:rPr lang="en-US" sz="2000" b="1" dirty="0" smtClean="0"/>
              <a:t> 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66800" y="6096000"/>
            <a:ext cx="7010400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dirty="0" smtClean="0"/>
              <a:t>Henley</a:t>
            </a:r>
            <a:r>
              <a:rPr lang="en-US" sz="1000" dirty="0"/>
              <a:t>, B.J., </a:t>
            </a:r>
            <a:r>
              <a:rPr lang="en-US" sz="1000" b="1" dirty="0"/>
              <a:t>G.A. Meehl</a:t>
            </a:r>
            <a:r>
              <a:rPr lang="en-US" sz="1000" dirty="0"/>
              <a:t>, S.B. Power, C.K. </a:t>
            </a:r>
            <a:r>
              <a:rPr lang="en-US" sz="1000" dirty="0" err="1"/>
              <a:t>Folland</a:t>
            </a:r>
            <a:r>
              <a:rPr lang="en-US" sz="1000" dirty="0"/>
              <a:t>, A.D. King, J.N. Brown, D.J. </a:t>
            </a:r>
            <a:r>
              <a:rPr lang="en-US" sz="1000" dirty="0" err="1"/>
              <a:t>Karoly</a:t>
            </a:r>
            <a:r>
              <a:rPr lang="en-US" sz="1000" dirty="0"/>
              <a:t>, F. </a:t>
            </a:r>
            <a:r>
              <a:rPr lang="en-US" sz="1000" dirty="0" err="1"/>
              <a:t>Delage</a:t>
            </a:r>
            <a:r>
              <a:rPr lang="en-US" sz="1000" dirty="0"/>
              <a:t>, A.J.E. Gallant, M. Freund, and R. </a:t>
            </a:r>
            <a:r>
              <a:rPr lang="en-US" sz="1000" dirty="0" err="1"/>
              <a:t>Neukom</a:t>
            </a:r>
            <a:r>
              <a:rPr lang="en-US" sz="1000" dirty="0"/>
              <a:t>, 2017:  Spatial and temporal agreement in climate model simulations of the </a:t>
            </a:r>
            <a:r>
              <a:rPr lang="en-US" sz="1000" dirty="0" err="1"/>
              <a:t>Interdecadal</a:t>
            </a:r>
            <a:r>
              <a:rPr lang="en-US" sz="1000" dirty="0"/>
              <a:t> Pacific Oscillation, </a:t>
            </a:r>
            <a:r>
              <a:rPr lang="en-US" sz="1000" i="1" dirty="0" err="1"/>
              <a:t>Env</a:t>
            </a:r>
            <a:r>
              <a:rPr lang="en-US" sz="1000" i="1" dirty="0"/>
              <a:t>. Res. Lett.,</a:t>
            </a:r>
            <a:r>
              <a:rPr lang="en-US" sz="1000" dirty="0"/>
              <a:t> 12, 044011. </a:t>
            </a:r>
            <a:endParaRPr lang="en-US" sz="1000" b="1" dirty="0">
              <a:solidFill>
                <a:srgbClr val="8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2789872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Research: </a:t>
            </a:r>
          </a:p>
          <a:p>
            <a:r>
              <a:rPr lang="en-US" dirty="0" smtClean="0"/>
              <a:t>--Analyze the CMIP5 multi-model ensemble  to document the models’ capability to  simulate the IPO</a:t>
            </a:r>
          </a:p>
          <a:p>
            <a:r>
              <a:rPr lang="en-US" dirty="0" smtClean="0"/>
              <a:t>--Compare model results to observations,   and quantify agreement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38600" y="4147319"/>
            <a:ext cx="51816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0070C0"/>
                </a:solidFill>
              </a:rPr>
              <a:t>Spatial </a:t>
            </a:r>
            <a:r>
              <a:rPr lang="en-US" sz="1050" dirty="0" smtClean="0">
                <a:solidFill>
                  <a:srgbClr val="0070C0"/>
                </a:solidFill>
              </a:rPr>
              <a:t>IPO </a:t>
            </a:r>
            <a:r>
              <a:rPr lang="en-US" sz="1050" dirty="0">
                <a:solidFill>
                  <a:srgbClr val="0070C0"/>
                </a:solidFill>
              </a:rPr>
              <a:t>patterns </a:t>
            </a:r>
            <a:r>
              <a:rPr lang="en-US" sz="1050" dirty="0" smtClean="0">
                <a:solidFill>
                  <a:srgbClr val="0070C0"/>
                </a:solidFill>
              </a:rPr>
              <a:t>show good agreement between models </a:t>
            </a:r>
            <a:r>
              <a:rPr lang="en-US" sz="1050" dirty="0">
                <a:solidFill>
                  <a:srgbClr val="0070C0"/>
                </a:solidFill>
              </a:rPr>
              <a:t>and observations. Observed IPO spatial patterns in (a) IPO positive and (b) IPO negative phases</a:t>
            </a:r>
            <a:r>
              <a:rPr lang="en-US" sz="1050" dirty="0" smtClean="0">
                <a:solidFill>
                  <a:srgbClr val="0070C0"/>
                </a:solidFill>
              </a:rPr>
              <a:t>; Multi-model </a:t>
            </a:r>
            <a:r>
              <a:rPr lang="en-US" sz="1050" dirty="0">
                <a:solidFill>
                  <a:srgbClr val="0070C0"/>
                </a:solidFill>
              </a:rPr>
              <a:t>pre-industrial control mean spatial patterns of IPO in (c) IPO positive and (d) IPO </a:t>
            </a:r>
            <a:r>
              <a:rPr lang="en-US" sz="1050" dirty="0" smtClean="0">
                <a:solidFill>
                  <a:srgbClr val="0070C0"/>
                </a:solidFill>
              </a:rPr>
              <a:t>negative</a:t>
            </a:r>
            <a:endParaRPr lang="en-US" sz="1050" b="1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9550" y="4754940"/>
            <a:ext cx="89344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Impact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/>
              <a:t>A </a:t>
            </a:r>
            <a:r>
              <a:rPr lang="en-US" dirty="0"/>
              <a:t>systematic evaluation of the simulation of the IPO in the suite of Coupled Model </a:t>
            </a:r>
            <a:r>
              <a:rPr lang="en-US" dirty="0" err="1"/>
              <a:t>Intercomparison</a:t>
            </a:r>
            <a:r>
              <a:rPr lang="en-US" dirty="0"/>
              <a:t> Project 5 (CMIP5) models shows that the </a:t>
            </a:r>
            <a:r>
              <a:rPr lang="en-US" dirty="0" smtClean="0"/>
              <a:t>Pacific basin-wide </a:t>
            </a:r>
            <a:r>
              <a:rPr lang="en-US" dirty="0"/>
              <a:t>spatial pattern of positive and negative phases of the IPO are simulated reasonably well</a:t>
            </a:r>
            <a:r>
              <a:rPr lang="en-US" dirty="0" smtClean="0"/>
              <a:t>, thus building confidence in initialized decadal climate simulations that include the IPO</a:t>
            </a:r>
            <a:r>
              <a:rPr lang="en-US" sz="1200" dirty="0" smtClean="0"/>
              <a:t>	</a:t>
            </a:r>
            <a:endParaRPr lang="en-US" sz="1200" dirty="0"/>
          </a:p>
          <a:p>
            <a:r>
              <a:rPr lang="en-US" sz="1200" dirty="0" smtClean="0"/>
              <a:t>		</a:t>
            </a:r>
            <a:endParaRPr lang="en-US" sz="1200" dirty="0"/>
          </a:p>
          <a:p>
            <a:r>
              <a:rPr lang="en-US" sz="1200" u="sng" dirty="0" smtClean="0">
                <a:solidFill>
                  <a:srgbClr val="000000"/>
                </a:solidFill>
              </a:rPr>
              <a:t> </a:t>
            </a:r>
            <a:endParaRPr lang="en-US" u="sng" dirty="0" smtClean="0">
              <a:solidFill>
                <a:srgbClr val="000000"/>
              </a:solidFill>
            </a:endParaRPr>
          </a:p>
        </p:txBody>
      </p:sp>
      <p:pic>
        <p:nvPicPr>
          <p:cNvPr id="19" name="Picture 5" descr="NC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59436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0" y="1238071"/>
            <a:ext cx="4724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Objective: </a:t>
            </a:r>
            <a:r>
              <a:rPr lang="en-US" dirty="0" smtClean="0"/>
              <a:t>Explore how well current Earth </a:t>
            </a:r>
            <a:r>
              <a:rPr lang="en-US" dirty="0"/>
              <a:t>System Models </a:t>
            </a:r>
            <a:r>
              <a:rPr lang="en-US" dirty="0" smtClean="0"/>
              <a:t>simulate a major mode of internally generated, naturally-occurring  decadal earth system variability, the </a:t>
            </a:r>
            <a:r>
              <a:rPr lang="en-US" dirty="0" err="1" smtClean="0"/>
              <a:t>Interdecadal</a:t>
            </a:r>
            <a:r>
              <a:rPr lang="en-US" dirty="0" smtClean="0"/>
              <a:t> Pacific Oscillation (IPO)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312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15031</TotalTime>
  <Words>256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Rod</vt:lpstr>
      <vt:lpstr>Office Theme</vt:lpstr>
      <vt:lpstr>PowerPoint Presentation</vt:lpstr>
      <vt:lpstr>PowerPoint Presentation</vt:lpstr>
    </vt:vector>
  </TitlesOfParts>
  <Company>Office of Science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Stephanie Shearer</cp:lastModifiedBy>
  <cp:revision>130</cp:revision>
  <dcterms:created xsi:type="dcterms:W3CDTF">2016-01-21T12:20:43Z</dcterms:created>
  <dcterms:modified xsi:type="dcterms:W3CDTF">2017-09-07T16:05:31Z</dcterms:modified>
</cp:coreProperties>
</file>