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4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7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0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CD60-A427-46E5-82F1-60436A4B55FF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1B1D-9957-4EA1-AC0D-440BC663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17475"/>
            <a:ext cx="8934450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5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2016-11-28T20:48:38Z</dcterms:created>
  <dcterms:modified xsi:type="dcterms:W3CDTF">2016-11-28T20:49:25Z</dcterms:modified>
</cp:coreProperties>
</file>