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91" r:id="rId2"/>
  </p:sldMasterIdLst>
  <p:notesMasterIdLst>
    <p:notesMasterId r:id="rId4"/>
  </p:notesMasterIdLst>
  <p:handoutMasterIdLst>
    <p:handoutMasterId r:id="rId5"/>
  </p:handoutMasterIdLst>
  <p:sldIdLst>
    <p:sldId id="28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is O'Brien" initials="T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1" autoAdjust="0"/>
    <p:restoredTop sz="94814" autoAdjust="0"/>
  </p:normalViewPr>
  <p:slideViewPr>
    <p:cSldViewPr snapToGrid="0" snapToObjects="1">
      <p:cViewPr varScale="1">
        <p:scale>
          <a:sx n="69" d="100"/>
          <a:sy n="69" d="100"/>
        </p:scale>
        <p:origin x="1470" y="8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cap="small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0931533-02A0-3841-80D7-C041E4E596C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92583" y="6353947"/>
            <a:ext cx="2335258" cy="439737"/>
          </a:xfrm>
          <a:prstGeom prst="rect">
            <a:avLst/>
          </a:prstGeom>
        </p:spPr>
      </p:pic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E78CC03-DA4F-9344-8C72-DF4D5A291A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cap="small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0"/>
            <a:endParaRPr lang="en-US" dirty="0"/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645EF8-6261-8B42-92DA-FE4DCA82889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92583" y="6353947"/>
            <a:ext cx="2335258" cy="4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F97F-5774-CA49-B124-5618841F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SWAT Model Performance for 111 Studies that Report Simulation </a:t>
            </a:r>
            <a:r>
              <a:rPr lang="en-US" dirty="0"/>
              <a:t>of </a:t>
            </a:r>
            <a:r>
              <a:rPr lang="en-US" dirty="0" smtClean="0"/>
              <a:t>Hydro-Climatic Extremes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31"/>
          </p:nvPr>
        </p:nvPicPr>
        <p:blipFill>
          <a:blip r:embed="rId2"/>
          <a:stretch>
            <a:fillRect/>
          </a:stretch>
        </p:blipFill>
        <p:spPr>
          <a:xfrm>
            <a:off x="4572000" y="1206143"/>
            <a:ext cx="4532313" cy="176760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B7C2E-4D12-AA4D-8894-3EAF332EBB3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Tan, M.-L., P. </a:t>
            </a:r>
            <a:r>
              <a:rPr lang="en-US" dirty="0" err="1"/>
              <a:t>Gassman</a:t>
            </a:r>
            <a:r>
              <a:rPr lang="en-US" dirty="0"/>
              <a:t>, X. Yang and J. Haywood. 2020. A review of SWAT applications, performance and future needs for simulation of hydro-climatic extremes. Advances in Water Resources. 143: 103662. </a:t>
            </a:r>
            <a:r>
              <a:rPr lang="en-US" dirty="0" err="1"/>
              <a:t>Doi</a:t>
            </a:r>
            <a:r>
              <a:rPr lang="en-US" dirty="0"/>
              <a:t>: 10.1016/j.advwatres.2020.103662.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D4C359-A4A3-8544-B669-23534EA6EE5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The distribution of 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and NSE statistics </a:t>
            </a:r>
            <a:r>
              <a:rPr lang="en-US" dirty="0" smtClean="0"/>
              <a:t>across </a:t>
            </a:r>
            <a:r>
              <a:rPr lang="en-US" dirty="0"/>
              <a:t>the 111 articles </a:t>
            </a:r>
            <a:r>
              <a:rPr lang="en-US" dirty="0" smtClean="0"/>
              <a:t>are shown here. </a:t>
            </a:r>
            <a:r>
              <a:rPr lang="en-US" dirty="0"/>
              <a:t>These </a:t>
            </a:r>
            <a:r>
              <a:rPr lang="en-US" dirty="0" smtClean="0"/>
              <a:t>statistics reflect comparisons </a:t>
            </a:r>
            <a:r>
              <a:rPr lang="en-US" dirty="0"/>
              <a:t>of SWAT simulated </a:t>
            </a:r>
            <a:r>
              <a:rPr lang="en-US" dirty="0" err="1" smtClean="0"/>
              <a:t>streamflows</a:t>
            </a:r>
            <a:r>
              <a:rPr lang="en-US" dirty="0" smtClean="0"/>
              <a:t> versus </a:t>
            </a:r>
            <a:r>
              <a:rPr lang="en-US" dirty="0"/>
              <a:t>corresponding measured values for </a:t>
            </a:r>
            <a:r>
              <a:rPr lang="en-US" dirty="0" smtClean="0"/>
              <a:t>monthly, </a:t>
            </a:r>
            <a:r>
              <a:rPr lang="en-US" dirty="0"/>
              <a:t>daily </a:t>
            </a:r>
            <a:r>
              <a:rPr lang="en-US" dirty="0" smtClean="0"/>
              <a:t>or </a:t>
            </a:r>
            <a:r>
              <a:rPr lang="en-US" dirty="0"/>
              <a:t>sub-daily time periods. Nearly 90% of the NSE </a:t>
            </a:r>
            <a:r>
              <a:rPr lang="en-US" dirty="0" smtClean="0"/>
              <a:t>statistics </a:t>
            </a:r>
            <a:r>
              <a:rPr lang="en-US" dirty="0"/>
              <a:t>and </a:t>
            </a:r>
            <a:r>
              <a:rPr lang="en-US" dirty="0" smtClean="0"/>
              <a:t>&gt; </a:t>
            </a:r>
            <a:r>
              <a:rPr lang="en-US" dirty="0"/>
              <a:t>90% of the 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statistics exceed 0.5 and 0.6, respectively, which are </a:t>
            </a:r>
            <a:r>
              <a:rPr lang="en-US" dirty="0" smtClean="0"/>
              <a:t>suggested thresholds for satisfactory model simulation. 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4A2E72-1C97-9C4D-AC79-120B00BA2AED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/>
              <a:t>The majority of the 111 </a:t>
            </a:r>
            <a:r>
              <a:rPr lang="en-US" dirty="0"/>
              <a:t>SWAT </a:t>
            </a:r>
            <a:r>
              <a:rPr lang="en-US" dirty="0" smtClean="0"/>
              <a:t>studies </a:t>
            </a:r>
            <a:r>
              <a:rPr lang="en-US" dirty="0"/>
              <a:t>reported “satisfactory ”performance, with a particular emphasis on peak flow </a:t>
            </a:r>
            <a:r>
              <a:rPr lang="en-US" dirty="0" smtClean="0"/>
              <a:t>comparisons. The review further revealed a need for model </a:t>
            </a:r>
            <a:r>
              <a:rPr lang="en-US"/>
              <a:t>modifications that </a:t>
            </a:r>
            <a:r>
              <a:rPr lang="en-US" smtClean="0"/>
              <a:t>result </a:t>
            </a:r>
            <a:r>
              <a:rPr lang="en-US" dirty="0"/>
              <a:t>in improved replication of peak and </a:t>
            </a:r>
            <a:r>
              <a:rPr lang="en-US"/>
              <a:t>low flows, and development of an extreme flow module within an overall SWAT modelling </a:t>
            </a:r>
            <a:r>
              <a:rPr lang="en-US" smtClean="0"/>
              <a:t>system.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64EEEF-9447-A546-A622-841E5FA75F7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/>
          </a:bodyPr>
          <a:lstStyle/>
          <a:p>
            <a:r>
              <a:rPr lang="en-US" dirty="0"/>
              <a:t>A total of 111 </a:t>
            </a:r>
            <a:r>
              <a:rPr lang="en-US" dirty="0" smtClean="0"/>
              <a:t>SWAT studies were published between 1999 and 2020, </a:t>
            </a:r>
            <a:r>
              <a:rPr lang="en-US" dirty="0"/>
              <a:t>that reported extreme </a:t>
            </a:r>
            <a:r>
              <a:rPr lang="en-US" dirty="0" smtClean="0"/>
              <a:t>flow, drought, flood, or </a:t>
            </a:r>
            <a:r>
              <a:rPr lang="en-US" dirty="0"/>
              <a:t>drought and flood </a:t>
            </a:r>
            <a:r>
              <a:rPr lang="en-US" dirty="0" smtClean="0"/>
              <a:t>assessments</a:t>
            </a:r>
          </a:p>
          <a:p>
            <a:r>
              <a:rPr lang="en-US" dirty="0" smtClean="0"/>
              <a:t>The largest number of </a:t>
            </a:r>
            <a:r>
              <a:rPr lang="en-US" dirty="0"/>
              <a:t>studies were conducted in the United States and </a:t>
            </a:r>
            <a:r>
              <a:rPr lang="en-US" dirty="0" smtClean="0"/>
              <a:t>China among represented countries in the study</a:t>
            </a:r>
          </a:p>
          <a:p>
            <a:r>
              <a:rPr lang="en-US" dirty="0" smtClean="0"/>
              <a:t>This is the first review of SWAT performance </a:t>
            </a:r>
            <a:r>
              <a:rPr lang="en-US" dirty="0"/>
              <a:t>for replicating </a:t>
            </a:r>
            <a:r>
              <a:rPr lang="en-US" dirty="0" smtClean="0"/>
              <a:t>hydro-climatic </a:t>
            </a:r>
            <a:r>
              <a:rPr lang="en-US" dirty="0"/>
              <a:t>extremes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ll Figure High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r Panel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</TotalTime>
  <Words>244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Tall Figure Highlight</vt:lpstr>
      <vt:lpstr>Four Panel Highlights</vt:lpstr>
      <vt:lpstr>Results of SWAT Model Performance for 111 Studies that Report Simulation of Hydro-Climatic Extremes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PWGASSMA</cp:lastModifiedBy>
  <cp:revision>148</cp:revision>
  <dcterms:created xsi:type="dcterms:W3CDTF">2016-02-10T19:06:12Z</dcterms:created>
  <dcterms:modified xsi:type="dcterms:W3CDTF">2020-07-24T23:41:14Z</dcterms:modified>
</cp:coreProperties>
</file>