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1912" y="16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(null)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>
          <a:xfrm>
            <a:off x="3387840" y="2641148"/>
            <a:ext cx="5786275" cy="1212396"/>
          </a:xfrm>
        </p:spPr>
        <p:txBody>
          <a:bodyPr/>
          <a:lstStyle/>
          <a:p>
            <a:r>
              <a:rPr lang="en-US" dirty="0"/>
              <a:t>We provide a theoretical framework for comparing human-mediated and non-human-mediated carbon cycle feedbacks across models in a consistent fashion, which can help to understand and diagnose sources of uncertainty in this emerging area of research.   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Quantifying human-mediated carbon cycle feedbacks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b="1" dirty="0" err="1"/>
              <a:t>Citation:</a:t>
            </a:r>
            <a:r>
              <a:rPr lang="en-US" dirty="0" err="1"/>
              <a:t>Jones</a:t>
            </a:r>
            <a:r>
              <a:rPr lang="en-US" dirty="0"/>
              <a:t>, A. D., K. V. Calvin, X. Shi, A. V. </a:t>
            </a:r>
            <a:r>
              <a:rPr lang="en-US" dirty="0" err="1"/>
              <a:t>DiVittorio</a:t>
            </a:r>
            <a:r>
              <a:rPr lang="en-US" dirty="0"/>
              <a:t>, B. Bond-</a:t>
            </a:r>
            <a:r>
              <a:rPr lang="en-US" dirty="0" err="1"/>
              <a:t>Lamberty</a:t>
            </a:r>
            <a:r>
              <a:rPr lang="en-US" dirty="0"/>
              <a:t>, P. E. Thornton, W. D. Collins (2018), Quantifying human-mediated carbon cycle feedbacks, accepted at Geophysical Research Letters, </a:t>
            </a:r>
            <a:r>
              <a:rPr lang="en-US" dirty="0" err="1"/>
              <a:t>doi</a:t>
            </a:r>
            <a:r>
              <a:rPr lang="en-US"/>
              <a:t>: 10.1029/2018GL079350.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0"/>
          </p:nvPr>
        </p:nvSpPr>
        <p:spPr>
          <a:xfrm>
            <a:off x="3387840" y="1079048"/>
            <a:ext cx="5786275" cy="1346100"/>
          </a:xfrm>
        </p:spPr>
        <p:txBody>
          <a:bodyPr/>
          <a:lstStyle/>
          <a:p>
            <a:r>
              <a:rPr lang="en-US" dirty="0"/>
              <a:t>We use the integrated Earth System Model (</a:t>
            </a:r>
            <a:r>
              <a:rPr lang="en-US" dirty="0" err="1"/>
              <a:t>iESM</a:t>
            </a:r>
            <a:r>
              <a:rPr lang="en-US" dirty="0"/>
              <a:t>) to quantify the degree to which human land management in response to changing environmental conditions can alter global carbon cycle feedbacks including the concentration-carbon feedback and the climate-carbon feedback.</a:t>
            </a:r>
            <a:endParaRPr lang="en-US" sz="160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5"/>
          </p:nvPr>
        </p:nvSpPr>
        <p:spPr>
          <a:xfrm>
            <a:off x="3387840" y="4208212"/>
            <a:ext cx="5786275" cy="20340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use </a:t>
            </a:r>
            <a:r>
              <a:rPr lang="en-US" dirty="0" err="1"/>
              <a:t>iESM</a:t>
            </a:r>
            <a:r>
              <a:rPr lang="en-US" dirty="0"/>
              <a:t> to estimate the C4MIP carbon cycle parameters both with and without human feedbacks enabled</a:t>
            </a:r>
          </a:p>
          <a:p>
            <a:r>
              <a:rPr lang="en-US" dirty="0"/>
              <a:t>We find that both climate change and elevated atmospheric carbon lead to less cropland, more forestland, and higher terrestrial carbon</a:t>
            </a:r>
          </a:p>
          <a:p>
            <a:r>
              <a:rPr lang="en-US" dirty="0"/>
              <a:t>We expand the C4MIP theoretical framework to include human-mediated feedbacks then further decompose these feedbacks into </a:t>
            </a:r>
            <a:r>
              <a:rPr lang="en-US" dirty="0" err="1"/>
              <a:t>landocver</a:t>
            </a:r>
            <a:r>
              <a:rPr lang="en-US" dirty="0"/>
              <a:t> change effects and consequent carbon effects. </a:t>
            </a:r>
          </a:p>
          <a:p>
            <a:r>
              <a:rPr lang="en-US" dirty="0"/>
              <a:t>We explore the regional  ecosystem productivity and water stress dynamics that drive these results in the </a:t>
            </a:r>
            <a:r>
              <a:rPr lang="en-US" dirty="0" err="1"/>
              <a:t>iESM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CEA134B-8739-C449-9764-6F13C61AEA9A}"/>
              </a:ext>
            </a:extLst>
          </p:cNvPr>
          <p:cNvPicPr>
            <a:picLocks noGrp="1"/>
          </p:cNvPicPr>
          <p:nvPr>
            <p:ph sz="quarter" idx="31"/>
          </p:nvPr>
        </p:nvPicPr>
        <p:blipFill rotWithShape="1">
          <a:blip r:embed="rId2"/>
          <a:srcRect t="24182" b="22723"/>
          <a:stretch/>
        </p:blipFill>
        <p:spPr bwMode="auto">
          <a:xfrm>
            <a:off x="-237995" y="903789"/>
            <a:ext cx="4171167" cy="32597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AC4620-08E0-CD47-AC8B-B1B28A99304F}"/>
                  </a:ext>
                </a:extLst>
              </p:cNvPr>
              <p:cNvSpPr txBox="1"/>
              <p:nvPr/>
            </p:nvSpPr>
            <p:spPr>
              <a:xfrm>
                <a:off x="186655" y="4146044"/>
                <a:ext cx="304506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Estimates for the terrestrial concentration-carbon feedback parameter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climate-carbon feedback parameter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0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human-mediated land use and landcover feedbacks (red circles) and without (blue circles). 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AC4620-08E0-CD47-AC8B-B1B28A993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55" y="4146044"/>
                <a:ext cx="3045060" cy="861774"/>
              </a:xfrm>
              <a:prstGeom prst="rect">
                <a:avLst/>
              </a:prstGeom>
              <a:blipFill>
                <a:blip r:embed="rId3"/>
                <a:stretch>
                  <a:fillRect r="-417"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227361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255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Other EESA Highlights (not DOE-SC)</vt:lpstr>
      <vt:lpstr>DOE-SC EESA Highlights</vt:lpstr>
      <vt:lpstr>Horizonal Img_DOE-SC EESA Highlights</vt:lpstr>
      <vt:lpstr>Quantifying human-mediated carbon cycle feedbacks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Andy Jones</cp:lastModifiedBy>
  <cp:revision>95</cp:revision>
  <dcterms:created xsi:type="dcterms:W3CDTF">2016-02-10T19:06:12Z</dcterms:created>
  <dcterms:modified xsi:type="dcterms:W3CDTF">2018-10-24T23:24:34Z</dcterms:modified>
</cp:coreProperties>
</file>