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7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4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4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4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9210-9C52-4C2E-B21D-3A79F32A3E1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3EFA-7C24-40C6-8CB6-04C32092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50325" cy="635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63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2016-11-28T21:24:15Z</dcterms:created>
  <dcterms:modified xsi:type="dcterms:W3CDTF">2016-11-28T21:24:39Z</dcterms:modified>
</cp:coreProperties>
</file>