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1"/>
    <p:restoredTop sz="93761"/>
  </p:normalViewPr>
  <p:slideViewPr>
    <p:cSldViewPr snapToGrid="0" snapToObjects="1">
      <p:cViewPr varScale="1">
        <p:scale>
          <a:sx n="82" d="100"/>
          <a:sy n="82" d="100"/>
        </p:scale>
        <p:origin x="91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oi.org/10.1029/2020GL087295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124C9A-79A5-D640-AF88-A3ADA8F004D7}"/>
              </a:ext>
            </a:extLst>
          </p:cNvPr>
          <p:cNvSpPr txBox="1"/>
          <p:nvPr/>
        </p:nvSpPr>
        <p:spPr>
          <a:xfrm>
            <a:off x="885217" y="141144"/>
            <a:ext cx="1021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The lack of QBO-MJO connection in CMIP6 models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21CA0-BFB2-FD49-B87B-691F5EF29D9D}"/>
              </a:ext>
            </a:extLst>
          </p:cNvPr>
          <p:cNvSpPr txBox="1"/>
          <p:nvPr/>
        </p:nvSpPr>
        <p:spPr>
          <a:xfrm>
            <a:off x="267525" y="833642"/>
            <a:ext cx="117859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H. Kim,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JM Caron, JH Richter,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IR Simpson,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2020):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GRL: </a:t>
            </a:r>
            <a:r>
              <a:rPr lang="en-US" b="1" dirty="0">
                <a:hlinkClick r:id="rId2"/>
              </a:rPr>
              <a:t>https://doi.org/10.1029/2020GL087295</a:t>
            </a:r>
            <a:endParaRPr lang="en-US" sz="16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98433" y="1876010"/>
            <a:ext cx="6062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OBJECTIVE</a:t>
            </a:r>
          </a:p>
          <a:p>
            <a:r>
              <a:rPr lang="en-US" sz="1400" dirty="0">
                <a:latin typeface="Arial"/>
                <a:cs typeface="Arial"/>
              </a:rPr>
              <a:t>To evaluate the connection between the quasi-biennial oscillation (QBO) and the Madden-Julian Oscillation (MJO) in CMIP6 models.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98433" y="2764489"/>
            <a:ext cx="60461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APPROACH</a:t>
            </a:r>
          </a:p>
          <a:p>
            <a:r>
              <a:rPr lang="en-US" sz="1400" dirty="0">
                <a:latin typeface="Arial"/>
                <a:cs typeface="Arial"/>
              </a:rPr>
              <a:t>We examined historical simulations in 13 CMIP6 models.</a:t>
            </a:r>
            <a:endParaRPr lang="en-US" sz="1600" b="1" i="1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98432" y="3581904"/>
            <a:ext cx="633906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IMPACT</a:t>
            </a:r>
          </a:p>
          <a:p>
            <a:r>
              <a:rPr lang="en-US" sz="1400" dirty="0">
                <a:latin typeface="Arial"/>
                <a:cs typeface="Arial"/>
              </a:rPr>
              <a:t>The MJO is the main mode of </a:t>
            </a:r>
            <a:r>
              <a:rPr lang="en-US" sz="1400" dirty="0" err="1">
                <a:latin typeface="Arial"/>
                <a:cs typeface="Arial"/>
              </a:rPr>
              <a:t>intraseasonal</a:t>
            </a:r>
            <a:r>
              <a:rPr lang="en-US" sz="1400" dirty="0">
                <a:latin typeface="Arial"/>
                <a:cs typeface="Arial"/>
              </a:rPr>
              <a:t> tropical variability. In observations, there is a robust relationship between the QBO and the MJO, with MJO activity being stronger during the easterly phase than the westerly QBO phase. This relationship is not likely obtained by chance.</a:t>
            </a:r>
          </a:p>
          <a:p>
            <a:r>
              <a:rPr lang="en-US" sz="1400" dirty="0">
                <a:latin typeface="Arial"/>
                <a:cs typeface="Arial"/>
              </a:rPr>
              <a:t/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We show here that not a single CMIP6 model shows the observed QBO-MJO relationship. Differences in MJO related OLR anomalies in models are not distinguishable from sampling natural variability. The lack of simulated QBO-MJO connection in CMIP6 models maybe due to the weaker than observed QBO amplitude in the lowermost stratosphere.</a:t>
            </a:r>
            <a:br>
              <a:rPr lang="en-US" sz="1400" dirty="0">
                <a:latin typeface="Arial"/>
                <a:cs typeface="Arial"/>
              </a:rPr>
            </a:b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B631C3-6E9C-D942-A938-A3CCE980F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498" y="1880563"/>
            <a:ext cx="5366575" cy="3402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08250-DDA4-4B47-B325-4CD4EF30D3EA}"/>
              </a:ext>
            </a:extLst>
          </p:cNvPr>
          <p:cNvSpPr txBox="1"/>
          <p:nvPr/>
        </p:nvSpPr>
        <p:spPr>
          <a:xfrm>
            <a:off x="6993924" y="5283245"/>
            <a:ext cx="4903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Circles indicate response for each ensemble member. Grey bars indicate the 2.5th-97.5th range of anomalies obtained by resampling with replacement from the QBO neutral years with an equivalent sample size to observations.</a:t>
            </a:r>
          </a:p>
          <a:p>
            <a:pPr algn="ctr"/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207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49</cp:revision>
  <dcterms:created xsi:type="dcterms:W3CDTF">2017-08-29T22:43:04Z</dcterms:created>
  <dcterms:modified xsi:type="dcterms:W3CDTF">2020-05-18T20:46:49Z</dcterms:modified>
</cp:coreProperties>
</file>