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1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5D90D-3241-497A-AF34-05AEE4EAE3D8}" type="datetimeFigureOut">
              <a:rPr lang="en-US" smtClean="0"/>
              <a:t>10/4/18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D51C9-9CB0-497C-95E2-B03A4CA9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996F9E-F5ED-E345-9C74-CB29A87D9F18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4476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20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FC266F-AE75-A84E-B665-DB3E4DD48D13}" type="datetimeFigureOut">
              <a:rPr lang="en-US"/>
              <a:pPr/>
              <a:t>10/4/18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A3FC05D-CAEA-B44F-886E-CC2AB351C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2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0480" y="0"/>
            <a:ext cx="9113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Eroding Gaps in Understanding the Global Carbon Cycle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774249" y="6054340"/>
            <a:ext cx="391321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prstClr val="black"/>
                </a:solidFill>
              </a:rPr>
              <a:t>Tan Z, LR Leung, H-Y Li, and T </a:t>
            </a:r>
            <a:r>
              <a:rPr lang="en-US" sz="1000" dirty="0" err="1">
                <a:solidFill>
                  <a:prstClr val="black"/>
                </a:solidFill>
              </a:rPr>
              <a:t>Tesfa</a:t>
            </a:r>
            <a:r>
              <a:rPr lang="en-US" sz="1000" dirty="0">
                <a:solidFill>
                  <a:prstClr val="black"/>
                </a:solidFill>
              </a:rPr>
              <a:t>. 2018. “Modeling sediment yield in land surface and Earth system models: Model comparison, development and evaluation,” </a:t>
            </a:r>
            <a:r>
              <a:rPr lang="en-US" sz="1000" i="1" dirty="0">
                <a:solidFill>
                  <a:prstClr val="black"/>
                </a:solidFill>
              </a:rPr>
              <a:t>Journal of Advances in Modeling Earth Systems</a:t>
            </a:r>
            <a:r>
              <a:rPr lang="en-US" sz="1000" dirty="0">
                <a:solidFill>
                  <a:prstClr val="black"/>
                </a:solidFill>
              </a:rPr>
              <a:t> 10. </a:t>
            </a:r>
            <a:r>
              <a:rPr lang="en-US" sz="1000" i="1" dirty="0">
                <a:solidFill>
                  <a:prstClr val="black"/>
                </a:solidFill>
              </a:rPr>
              <a:t>in press</a:t>
            </a:r>
            <a:r>
              <a:rPr lang="en-US" sz="1000" dirty="0">
                <a:solidFill>
                  <a:prstClr val="black"/>
                </a:solidFill>
              </a:rPr>
              <a:t> DOI: 10.1029/2017MS001270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130" y="1379764"/>
            <a:ext cx="4343600" cy="534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Objective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>
                <a:solidFill>
                  <a:prstClr val="black"/>
                </a:solidFill>
              </a:rPr>
              <a:t>Develop a process-based model that can represent sediment and particulate organic carbon and nutrient yields at high spatial and temporal resolution in Earth system models</a:t>
            </a:r>
          </a:p>
          <a:p>
            <a:pPr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Approach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 err="1">
                <a:solidFill>
                  <a:prstClr val="black"/>
                </a:solidFill>
              </a:rPr>
              <a:t>Reimplement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/>
              <a:t>eight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well-known sediment yield models to be compatible with Earth system models and compare their performance in </a:t>
            </a:r>
            <a:r>
              <a:rPr lang="en-US" sz="1400" dirty="0"/>
              <a:t>454 </a:t>
            </a:r>
            <a:r>
              <a:rPr lang="en-US" sz="1400" dirty="0">
                <a:solidFill>
                  <a:prstClr val="black"/>
                </a:solidFill>
              </a:rPr>
              <a:t>small catchments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>
                <a:solidFill>
                  <a:prstClr val="black"/>
                </a:solidFill>
              </a:rPr>
              <a:t>Analyze weaknesses of the best-performing model and develop a new model that addresses the identified weaknesses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  <a:cs typeface="Arial" pitchFamily="34" charset="0"/>
              </a:rPr>
              <a:t>Impact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/>
              <a:t>Analysis showed that the simple Morgan model best represented sediment </a:t>
            </a:r>
            <a:r>
              <a:rPr lang="en-US" sz="1400" dirty="0">
                <a:solidFill>
                  <a:prstClr val="black"/>
                </a:solidFill>
              </a:rPr>
              <a:t>yield at spatial scales relevant to Earth system models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/>
              <a:t>Researchers developed </a:t>
            </a:r>
            <a:r>
              <a:rPr lang="en-US" sz="1400" dirty="0">
                <a:solidFill>
                  <a:prstClr val="black"/>
                </a:solidFill>
              </a:rPr>
              <a:t>a new sediment yield model capable of representing sediment and particulate organic carbon and nutrient yields at global scales </a:t>
            </a:r>
          </a:p>
          <a:p>
            <a:pPr marL="285750" indent="-285750">
              <a:spcBef>
                <a:spcPts val="200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>
                <a:solidFill>
                  <a:prstClr val="black"/>
                </a:solidFill>
              </a:rPr>
              <a:t>The new model includes landslide processes that have important societal implications</a:t>
            </a:r>
          </a:p>
          <a:p>
            <a:pPr algn="ctr">
              <a:spcBef>
                <a:spcPct val="15000"/>
              </a:spcBef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340" name="TextBox 3339"/>
          <p:cNvSpPr txBox="1"/>
          <p:nvPr/>
        </p:nvSpPr>
        <p:spPr>
          <a:xfrm>
            <a:off x="4700107" y="4861460"/>
            <a:ext cx="417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Performance comparison of eight existing sediment yield models and the </a:t>
            </a:r>
            <a:r>
              <a:rPr lang="en-US" sz="1200" b="1">
                <a:solidFill>
                  <a:srgbClr val="0000FF"/>
                </a:solidFill>
                <a:latin typeface="Arial" charset="0"/>
              </a:rPr>
              <a:t>improved model 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</a:rPr>
              <a:t>(bottom right) in both validation (red) and calibration catchments (blue). The black dashed lines show the 1:1 reference and the solid lines show the linear regressions between observations and simulations.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ABA6ED-8E0B-154F-8528-77A0AF9A6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33" y="609106"/>
            <a:ext cx="4223464" cy="42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8548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Leung-etal-SedimentYield-JAMES-Aug2018_f</Presentation>
    <Funding xmlns="98b00cf3-a6ce-40de-8923-f140beb786e9">RGCM</Funding>
    <SlideDescrip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2c794dd8867e81a522b494c55a056746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a018eb9dfd98a064a265e8b2ebf2e701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8D395A-E305-4C63-83B1-C6E20743040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8b00cf3-a6ce-40de-8923-f140beb786e9"/>
  </ds:schemaRefs>
</ds:datastoreItem>
</file>

<file path=customXml/itemProps2.xml><?xml version="1.0" encoding="utf-8"?>
<ds:datastoreItem xmlns:ds="http://schemas.openxmlformats.org/officeDocument/2006/customXml" ds:itemID="{1BBA914F-F980-4CBB-A5B3-73DB27477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DOE-Sample-Slide-Highlights-Template.pot</Template>
  <TotalTime>2530</TotalTime>
  <Words>222</Words>
  <Application>Microsoft Macintosh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Leung-etal-SedimentYield-JAMES-Aug2018_f</dc:title>
  <dc:creator>JOvink</dc:creator>
  <dc:description/>
  <cp:lastModifiedBy>Leung, Lai-Yung (Ruby)</cp:lastModifiedBy>
  <cp:revision>147</cp:revision>
  <cp:lastPrinted>2017-02-14T23:42:19Z</cp:lastPrinted>
  <dcterms:created xsi:type="dcterms:W3CDTF">2013-02-22T17:42:48Z</dcterms:created>
  <dcterms:modified xsi:type="dcterms:W3CDTF">2018-10-04T15:22:15Z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RGCM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Leung-etal-SedimentYield-JAMES-Aug2018_f</vt:lpwstr>
  </property>
  <property fmtid="{D5CDD505-2E9C-101B-9397-08002B2CF9AE}" pid="8" name="SlideDescription">
    <vt:lpwstr/>
  </property>
  <property fmtid="{D5CDD505-2E9C-101B-9397-08002B2CF9AE}" pid="9" name="_NewReviewCycle">
    <vt:lpwstr/>
  </property>
</Properties>
</file>