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167" autoAdjust="0"/>
    <p:restoredTop sz="96004" autoAdjust="0"/>
  </p:normalViewPr>
  <p:slideViewPr>
    <p:cSldViewPr snapToGrid="0" snapToObjects="1">
      <p:cViewPr varScale="1">
        <p:scale>
          <a:sx n="98" d="100"/>
          <a:sy n="98" d="100"/>
        </p:scale>
        <p:origin x="228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838" y="989637"/>
            <a:ext cx="4430322" cy="199445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dirty="0"/>
              <a:t>Using Information Theory to Evaluate Directional Precipitation Interactions Over The West Sahel Region In Observations and Models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116652" y="4860270"/>
            <a:ext cx="3889514" cy="125467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1200" dirty="0"/>
              <a:t>Liu, B. Y., Zhu, Q., Riley, W. J., Zhao, L., Ma, H., Van Gordon, M., &amp; Larsen, L. (2019). Using Information Theory to Evaluate Directional Precipitation Interactions Over The West Sahel Region In Observations and Models. Journal of Geophysical Research: Atmospheres. https://</a:t>
            </a:r>
            <a:r>
              <a:rPr lang="en-US" sz="1200" dirty="0" err="1"/>
              <a:t>doi.org</a:t>
            </a:r>
            <a:r>
              <a:rPr lang="en-US" sz="1200" dirty="0"/>
              <a:t>/10.1029/2018JD029160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4148645" y="1047149"/>
            <a:ext cx="4903024" cy="1214209"/>
          </a:xfrm>
        </p:spPr>
        <p:txBody>
          <a:bodyPr/>
          <a:lstStyle/>
          <a:p>
            <a:pPr marL="225425" indent="-225425">
              <a:buFont typeface="Arial"/>
              <a:buChar char="•"/>
            </a:pPr>
            <a:r>
              <a:rPr lang="en-US" sz="1300" dirty="0"/>
              <a:t>We propose that “directional information transfer” is a powerful mechanistic benchmark to assess model fidelity at the process level</a:t>
            </a:r>
          </a:p>
          <a:p>
            <a:pPr marL="225425" indent="-225425">
              <a:buFont typeface="Arial"/>
              <a:buChar char="•"/>
            </a:pPr>
            <a:r>
              <a:rPr lang="en-US" sz="1300" dirty="0"/>
              <a:t>We successfully apply directional information transfer to study West Sahel precipitation variation in models and observations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4148645" y="2543043"/>
            <a:ext cx="4676700" cy="2012434"/>
          </a:xfrm>
        </p:spPr>
        <p:txBody>
          <a:bodyPr/>
          <a:lstStyle/>
          <a:p>
            <a:pPr marL="225425" indent="-225425">
              <a:buFont typeface="Arial"/>
              <a:buChar char="•"/>
            </a:pPr>
            <a:r>
              <a:rPr lang="en-US" sz="1300" dirty="0"/>
              <a:t>Most CMIP5 ESMs represented either the unidirectional control of SST on precipitation or the bidirectional interaction between vegetation and precipitation</a:t>
            </a:r>
          </a:p>
          <a:p>
            <a:pPr marL="225425" indent="-225425">
              <a:buFont typeface="Arial"/>
              <a:buChar char="•"/>
            </a:pPr>
            <a:r>
              <a:rPr lang="en-US" sz="1300" dirty="0"/>
              <a:t>No ESM represented both interactive patterns. The GFDL and IPSL-CM5A-LR models successfully reproduced observed patterns over ~50% of the West Sahel region, but were not accurate in reproducing observed precipitation regional trends or inter-annual variation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4137003" y="4601844"/>
            <a:ext cx="4822569" cy="1600439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1200" dirty="0"/>
              <a:t>West Sahel precipitation seasonal variation is controlled by Sea Surface Temperature (SST) variation over the Gulf of Guinea </a:t>
            </a:r>
          </a:p>
          <a:p>
            <a:pPr>
              <a:buFont typeface="Arial"/>
              <a:buChar char="•"/>
            </a:pPr>
            <a:r>
              <a:rPr lang="en-US" sz="1200" dirty="0"/>
              <a:t>West Sahel precipitation variation is also affected by local vegetation dynamics</a:t>
            </a:r>
          </a:p>
          <a:p>
            <a:pPr>
              <a:buFont typeface="Arial"/>
              <a:buChar char="•"/>
            </a:pPr>
            <a:r>
              <a:rPr lang="en-US" sz="1200" dirty="0"/>
              <a:t>CMIP5 ESMs represented either the unidirectional control of SST on precipitation or the bidirectional interactions between vegetation and precipitation, but no ESM properly represented both controls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49826" y="2898817"/>
            <a:ext cx="443588" cy="8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1"/>
          <p:cNvSpPr txBox="1">
            <a:spLocks/>
          </p:cNvSpPr>
          <p:nvPr/>
        </p:nvSpPr>
        <p:spPr>
          <a:xfrm>
            <a:off x="4093837" y="780804"/>
            <a:ext cx="4865735" cy="29824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  <p:sp>
        <p:nvSpPr>
          <p:cNvPr id="17" name="Text Placeholder 21"/>
          <p:cNvSpPr txBox="1">
            <a:spLocks/>
          </p:cNvSpPr>
          <p:nvPr/>
        </p:nvSpPr>
        <p:spPr>
          <a:xfrm>
            <a:off x="4085305" y="2261358"/>
            <a:ext cx="5169104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18" name="Text Placeholder 21"/>
          <p:cNvSpPr txBox="1">
            <a:spLocks/>
          </p:cNvSpPr>
          <p:nvPr/>
        </p:nvSpPr>
        <p:spPr>
          <a:xfrm>
            <a:off x="4093837" y="4305709"/>
            <a:ext cx="5097828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25" name="Content Placeholder 11">
            <a:extLst>
              <a:ext uri="{FF2B5EF4-FFF2-40B4-BE49-F238E27FC236}">
                <a16:creationId xmlns:a16="http://schemas.microsoft.com/office/drawing/2014/main" id="{DD1EDFEE-E0E9-D64F-BF84-043675F3F1CC}"/>
              </a:ext>
            </a:extLst>
          </p:cNvPr>
          <p:cNvSpPr txBox="1">
            <a:spLocks/>
          </p:cNvSpPr>
          <p:nvPr/>
        </p:nvSpPr>
        <p:spPr>
          <a:xfrm>
            <a:off x="116652" y="3218363"/>
            <a:ext cx="3977185" cy="13654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0" kern="1200" baseline="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Figure 1: (a) Emergent benchmarks for West Sahel precipitation from observations and CMIP5 ESMs. (b) Percentage of model </a:t>
            </a:r>
            <a:r>
              <a:rPr lang="en-US" sz="1200" b="1" dirty="0" err="1"/>
              <a:t>gridcells</a:t>
            </a:r>
            <a:r>
              <a:rPr lang="en-US" sz="1200" b="1" dirty="0"/>
              <a:t> exhibiting interactions consistent with the observed mechanistic benchmark for West Sahel precipitation. SST, LAI, and P are sea surface temperature, leaf area index, and precipitation, respectively.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14" y="6280707"/>
            <a:ext cx="829401" cy="48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26992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11924</TotalTime>
  <Words>302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Using Information Theory to Evaluate Directional Precipitation Interactions Over The West Sahel Region In Observations and Models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228</cp:revision>
  <dcterms:created xsi:type="dcterms:W3CDTF">2016-02-10T19:06:12Z</dcterms:created>
  <dcterms:modified xsi:type="dcterms:W3CDTF">2019-02-14T21:52:27Z</dcterms:modified>
</cp:coreProperties>
</file>