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5664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448" y="184"/>
      </p:cViewPr>
      <p:guideLst>
        <p:guide orient="horz" pos="2496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B891-3B63-6D4F-B4A0-148BC6DF05CF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008-DF32-EC48-AB0F-40D9C15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E008-DF32-EC48-AB0F-40D9C15DD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0F2D-AB6F-B445-8521-45B84A0D296C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144" y="143756"/>
            <a:ext cx="6363711" cy="858502"/>
          </a:xfrm>
        </p:spPr>
        <p:txBody>
          <a:bodyPr>
            <a:noAutofit/>
          </a:bodyPr>
          <a:lstStyle/>
          <a:p>
            <a:pPr marL="12700">
              <a:spcBef>
                <a:spcPts val="1800"/>
              </a:spcBef>
              <a:spcAft>
                <a:spcPts val="600"/>
              </a:spcAft>
              <a:tabLst>
                <a:tab pos="338138" algn="l"/>
              </a:tabLst>
            </a:pPr>
            <a:r>
              <a:rPr lang="en-US" sz="2400" b="1" dirty="0"/>
              <a:t>A better way to gain insights into climate model moist process errors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0694" y="6263410"/>
            <a:ext cx="5062927" cy="5309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50" dirty="0">
                <a:cs typeface="Optima"/>
              </a:rPr>
              <a:t>Ma, H.-Y., and coauthors (2021), A multi-year short-range hindcast experiment with CESM1 for evaluating climate model moist processes from diurnal to interannual timescales. </a:t>
            </a:r>
            <a:r>
              <a:rPr lang="en-US" sz="950" dirty="0" err="1">
                <a:cs typeface="Optima"/>
              </a:rPr>
              <a:t>Geosci</a:t>
            </a:r>
            <a:r>
              <a:rPr lang="en-US" sz="950" dirty="0">
                <a:cs typeface="Optima"/>
              </a:rPr>
              <a:t>. Model Dev., 14, 73–90. https://</a:t>
            </a:r>
            <a:r>
              <a:rPr lang="en-US" sz="950" dirty="0" err="1">
                <a:cs typeface="Optima"/>
              </a:rPr>
              <a:t>doi.org</a:t>
            </a:r>
            <a:r>
              <a:rPr lang="en-US" sz="950" dirty="0">
                <a:cs typeface="Optima"/>
              </a:rPr>
              <a:t>/10.5194</a:t>
            </a:r>
            <a:r>
              <a:rPr lang="en-US" sz="950">
                <a:cs typeface="Optima"/>
              </a:rPr>
              <a:t>/gmd-14-73-2021.</a:t>
            </a:r>
            <a:endParaRPr lang="en-US" sz="950" dirty="0">
              <a:cs typeface="Optim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163" y="1341860"/>
            <a:ext cx="3595754" cy="54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800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Science Questions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</a:pPr>
            <a:r>
              <a:rPr lang="en-US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Can we better evaluate climate model moist processes from diurnal to interannual time scales?</a:t>
            </a:r>
          </a:p>
          <a:p>
            <a:pPr marL="341313" indent="-287338" algn="ctr">
              <a:spcBef>
                <a:spcPts val="600"/>
              </a:spcBef>
              <a:tabLst>
                <a:tab pos="338138" algn="l"/>
              </a:tabLst>
            </a:pPr>
            <a:r>
              <a:rPr lang="en-US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Key Accomplishments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6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We present a multi-year short-range hindcast experiment and its experimental design. We can compare hindcasts with corresponding long-term observations for periods based on different phenomena to gain insights into model errors and their connection to physical parameterizations.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6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Comparison of hindcasts to the typical simulations in climate mode with the same model allows one to infer what portion of a model’s climate error directly comes from fast errors in the parameterizations of moist processes.</a:t>
            </a:r>
            <a:endParaRPr lang="en-US" dirty="0">
              <a:solidFill>
                <a:prstClr val="black"/>
              </a:solidFill>
              <a:latin typeface="+mj-lt"/>
              <a:ea typeface="ＭＳ Ｐゴシック" charset="0"/>
              <a:cs typeface="Tw Cen M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" y="1103730"/>
            <a:ext cx="8686800" cy="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b_logo_black_rgb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87443" y="73442"/>
            <a:ext cx="541834" cy="523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0C3CF-6B7B-0543-8DE2-055B77240B6C}"/>
              </a:ext>
            </a:extLst>
          </p:cNvPr>
          <p:cNvSpPr txBox="1"/>
          <p:nvPr/>
        </p:nvSpPr>
        <p:spPr>
          <a:xfrm>
            <a:off x="8030454" y="12441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2472" y="5345443"/>
            <a:ext cx="4961743" cy="76649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1350" b="1" dirty="0"/>
              <a:t>One can identify specific cloud regime deficiencies in the model under very similar large-scale meteorological conditions and attribute possible causes to specific model parameterizations.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042A78-DE68-774A-B3AE-7144C5B2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1" y="591918"/>
            <a:ext cx="1196950" cy="481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99319-D1A6-E245-893A-F711B2B0F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534" y="1810615"/>
            <a:ext cx="4598377" cy="3489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8917" y="1252523"/>
            <a:ext cx="5186483" cy="49047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C188D2D-F9CA-4343-ADC1-FC485902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09" y="579690"/>
            <a:ext cx="1090280" cy="42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0DD06-E524-6E42-99B7-18E0FB34AD88}"/>
              </a:ext>
            </a:extLst>
          </p:cNvPr>
          <p:cNvSpPr txBox="1"/>
          <p:nvPr/>
        </p:nvSpPr>
        <p:spPr>
          <a:xfrm>
            <a:off x="3911270" y="1257953"/>
            <a:ext cx="482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Diurnal cycle of cloud fraction composites </a:t>
            </a:r>
          </a:p>
          <a:p>
            <a:pPr algn="ctr"/>
            <a:r>
              <a:rPr lang="en-US" sz="1600" dirty="0"/>
              <a:t>(May-August 1997-2007)</a:t>
            </a:r>
          </a:p>
        </p:txBody>
      </p:sp>
    </p:spTree>
    <p:extLst>
      <p:ext uri="{BB962C8B-B14F-4D97-AF65-F5344CB8AC3E}">
        <p14:creationId xmlns:p14="http://schemas.microsoft.com/office/powerpoint/2010/main" val="3891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193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A better way to gain insights into climate model moist process errors 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 Zheng</dc:creator>
  <cp:lastModifiedBy>Ma, Hsi-Yen</cp:lastModifiedBy>
  <cp:revision>147</cp:revision>
  <dcterms:created xsi:type="dcterms:W3CDTF">2016-07-01T23:27:17Z</dcterms:created>
  <dcterms:modified xsi:type="dcterms:W3CDTF">2021-01-20T23:20:43Z</dcterms:modified>
</cp:coreProperties>
</file>