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4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5"/>
    <p:restoredTop sz="92485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768" y="184"/>
      </p:cViewPr>
      <p:guideLst>
        <p:guide orient="horz" pos="2496"/>
        <p:guide pos="4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B891-3B63-6D4F-B4A0-148BC6DF05CF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E008-DF32-EC48-AB0F-40D9C15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E008-DF32-EC48-AB0F-40D9C15DD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0F2D-AB6F-B445-8521-45B84A0D296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136" y="133948"/>
            <a:ext cx="7323303" cy="858502"/>
          </a:xfrm>
        </p:spPr>
        <p:txBody>
          <a:bodyPr>
            <a:noAutofit/>
          </a:bodyPr>
          <a:lstStyle/>
          <a:p>
            <a:pPr marL="12700">
              <a:spcBef>
                <a:spcPts val="1800"/>
              </a:spcBef>
              <a:spcAft>
                <a:spcPts val="600"/>
              </a:spcAft>
              <a:tabLst>
                <a:tab pos="338138" algn="l"/>
              </a:tabLst>
            </a:pPr>
            <a:r>
              <a:rPr lang="en-US" sz="2200" b="1" dirty="0"/>
              <a:t>On the correspondence between seasonal forecast biases and long-term climate biases in sea surface temperature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906" y="6199263"/>
            <a:ext cx="4015660" cy="5309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50" dirty="0">
                <a:cs typeface="Optima"/>
              </a:rPr>
              <a:t>Ma, H.-Y., and coauthors (2020), On the correspondence between seasonal forecast biases and long-term climate biases in sea surface temperature. J. Climate, https://</a:t>
            </a:r>
            <a:r>
              <a:rPr lang="en-US" sz="950" dirty="0" err="1">
                <a:cs typeface="Optima"/>
              </a:rPr>
              <a:t>doi.org</a:t>
            </a:r>
            <a:r>
              <a:rPr lang="en-US" sz="950" dirty="0">
                <a:cs typeface="Optima"/>
              </a:rPr>
              <a:t>/10.1175/JCLI-D-20-0338.1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163" y="1240260"/>
            <a:ext cx="4233042" cy="49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1800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Science Questions</a:t>
            </a: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</a:pPr>
            <a:r>
              <a:rPr lang="en-US" sz="16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Is there a good correspondence between short- and long-term sea surface temperature (SST) biases over regions of large biases, and whether the correspondence is consistent across all the models? </a:t>
            </a:r>
          </a:p>
          <a:p>
            <a:pPr marL="341313" indent="-287338" algn="ctr">
              <a:spcBef>
                <a:spcPts val="600"/>
              </a:spcBef>
              <a:tabLst>
                <a:tab pos="338138" algn="l"/>
              </a:tabLst>
            </a:pPr>
            <a:r>
              <a:rPr lang="en-US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Key Accomplishments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Most robust climatological SST biases begin to form within 6 months of a realistically initialized integration, although the growth rate varies with location, time, and model.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In regions with large biases, interannual variability and ensemble spread is much smaller than the climatological bias. 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Fast processes with times scales shorter than the seasonal time scales in the atmosphere and upper ocean are responsible for a substantial part of the climatological SST biases. </a:t>
            </a:r>
          </a:p>
          <a:p>
            <a:pPr>
              <a:lnSpc>
                <a:spcPct val="114000"/>
              </a:lnSpc>
              <a:spcBef>
                <a:spcPct val="15000"/>
              </a:spcBef>
            </a:pPr>
            <a:endParaRPr lang="en-US" sz="1600" dirty="0">
              <a:solidFill>
                <a:prstClr val="black"/>
              </a:solidFill>
              <a:latin typeface="+mj-lt"/>
              <a:ea typeface="ＭＳ Ｐゴシック" charset="0"/>
              <a:cs typeface="Tw Cen M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8600" y="1103730"/>
            <a:ext cx="8686800" cy="28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b_logo_black_rgb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7" b="10225"/>
          <a:stretch/>
        </p:blipFill>
        <p:spPr>
          <a:xfrm>
            <a:off x="87443" y="73442"/>
            <a:ext cx="541834" cy="523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0C3CF-6B7B-0543-8DE2-055B77240B6C}"/>
              </a:ext>
            </a:extLst>
          </p:cNvPr>
          <p:cNvSpPr txBox="1"/>
          <p:nvPr/>
        </p:nvSpPr>
        <p:spPr>
          <a:xfrm>
            <a:off x="8056443" y="57300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6190675"/>
            <a:ext cx="4308035" cy="53796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1350" b="1" dirty="0"/>
              <a:t>Most robust climatological SST biases (left panels) begin to form within 6 months of hindcasts (right panels)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0156" y="1252523"/>
            <a:ext cx="4385244" cy="55230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414A1422-42BE-444E-B4F7-BE66D83B4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55" y="1312150"/>
            <a:ext cx="4154581" cy="4811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042A78-DE68-774A-B3AE-7144C5B2A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1" y="591918"/>
            <a:ext cx="1196950" cy="4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193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Office Theme</vt:lpstr>
      <vt:lpstr>On the correspondence between seasonal forecast biases and long-term climate biases in sea surface temperature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 Zheng</dc:creator>
  <cp:lastModifiedBy>Ma, Hsi-Yen</cp:lastModifiedBy>
  <cp:revision>125</cp:revision>
  <dcterms:created xsi:type="dcterms:W3CDTF">2016-07-01T23:27:17Z</dcterms:created>
  <dcterms:modified xsi:type="dcterms:W3CDTF">2020-11-04T23:12:25Z</dcterms:modified>
</cp:coreProperties>
</file>