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vin Dayanga Madakumbura" initials="GDM" lastIdx="1" clrIdx="0">
    <p:extLst>
      <p:ext uri="{19B8F6BF-5375-455C-9EA6-DF929625EA0E}">
        <p15:presenceInfo xmlns:p15="http://schemas.microsoft.com/office/powerpoint/2012/main" userId="6d151d60e90f613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8423" autoAdjust="0"/>
  </p:normalViewPr>
  <p:slideViewPr>
    <p:cSldViewPr>
      <p:cViewPr>
        <p:scale>
          <a:sx n="100" d="100"/>
          <a:sy n="100" d="100"/>
        </p:scale>
        <p:origin x="91" y="-840"/>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8/14/2021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8/14/2021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467-021-24262-x"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56388" y="38482"/>
            <a:ext cx="5105400" cy="2025106"/>
          </a:xfrm>
          <a:prstGeom prst="rect">
            <a:avLst/>
          </a:prstGeom>
          <a:noFill/>
        </p:spPr>
        <p:txBody>
          <a:bodyPr wrap="square">
            <a:spAutoFit/>
          </a:bodyPr>
          <a:lstStyle/>
          <a:p>
            <a:pPr>
              <a:lnSpc>
                <a:spcPts val="3000"/>
              </a:lnSpc>
            </a:pPr>
            <a:r>
              <a:rPr lang="en-US" sz="3200" b="1" dirty="0">
                <a:latin typeface="Avenir Book" panose="02000503020000020003" pitchFamily="2" charset="0"/>
              </a:rPr>
              <a:t>Anthropogenic influence on extreme precipitation over global land areas seen in multiple observational datasets</a:t>
            </a:r>
            <a:endParaRPr lang="en-US" sz="3200" dirty="0">
              <a:latin typeface="Avenir Book" panose="02000503020000020003" pitchFamily="2" charset="0"/>
            </a:endParaRPr>
          </a:p>
        </p:txBody>
      </p:sp>
      <p:sp>
        <p:nvSpPr>
          <p:cNvPr id="12" name="TextBox 11"/>
          <p:cNvSpPr txBox="1"/>
          <p:nvPr/>
        </p:nvSpPr>
        <p:spPr>
          <a:xfrm>
            <a:off x="1628775" y="5952090"/>
            <a:ext cx="5886450"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a:spcBef>
                <a:spcPts val="0"/>
              </a:spcBef>
              <a:spcAft>
                <a:spcPts val="300"/>
              </a:spcAft>
            </a:pPr>
            <a:r>
              <a:rPr lang="en-US" sz="1100" dirty="0">
                <a:effectLst/>
                <a:latin typeface="Avenir Book" panose="02000503020000020003"/>
                <a:ea typeface="Times New Roman" panose="02020603050405020304" pitchFamily="18" charset="0"/>
              </a:rPr>
              <a:t>Madakumbura, G. D., Thackeray, C. W., Norris, J., Goldenson, N., &amp; Hall, A. (2021). Anthropogenic influence on extreme precipitation over global land areas seen in multiple observational datasets. </a:t>
            </a:r>
            <a:r>
              <a:rPr lang="en-US" sz="1100" i="1" dirty="0">
                <a:effectLst/>
                <a:latin typeface="Avenir Book" panose="02000503020000020003"/>
                <a:ea typeface="Times New Roman" panose="02020603050405020304" pitchFamily="18" charset="0"/>
              </a:rPr>
              <a:t>Nature Communications</a:t>
            </a:r>
            <a:r>
              <a:rPr lang="en-US" sz="1100" dirty="0">
                <a:effectLst/>
                <a:latin typeface="Avenir Book" panose="02000503020000020003"/>
                <a:ea typeface="Times New Roman" panose="02020603050405020304" pitchFamily="18" charset="0"/>
              </a:rPr>
              <a:t>, </a:t>
            </a:r>
            <a:r>
              <a:rPr lang="en-US" sz="1100" i="1" dirty="0">
                <a:effectLst/>
                <a:latin typeface="Avenir Book" panose="02000503020000020003"/>
                <a:ea typeface="Times New Roman" panose="02020603050405020304" pitchFamily="18" charset="0"/>
              </a:rPr>
              <a:t>12</a:t>
            </a:r>
            <a:r>
              <a:rPr lang="en-US" sz="1100" dirty="0">
                <a:effectLst/>
                <a:latin typeface="Avenir Book" panose="02000503020000020003"/>
                <a:ea typeface="Times New Roman" panose="02020603050405020304" pitchFamily="18" charset="0"/>
              </a:rPr>
              <a:t>(1), 3944. </a:t>
            </a:r>
            <a:r>
              <a:rPr lang="en-US" sz="1100" u="none" strike="noStrike" dirty="0">
                <a:solidFill>
                  <a:srgbClr val="1D61A2"/>
                </a:solidFill>
                <a:effectLst/>
                <a:latin typeface="Avenir Book" panose="02000503020000020003"/>
                <a:ea typeface="Times New Roman" panose="02020603050405020304" pitchFamily="18" charset="0"/>
                <a:hlinkClick r:id="rId3"/>
              </a:rPr>
              <a:t>https://doi.org/10.1038/s41467-021-24262-x</a:t>
            </a:r>
            <a:endParaRPr lang="en-US" sz="1100" dirty="0">
              <a:effectLst/>
              <a:latin typeface="Avenir Book" panose="02000503020000020003"/>
              <a:ea typeface="Times New Roman" panose="02020603050405020304" pitchFamily="18" charset="0"/>
            </a:endParaRPr>
          </a:p>
        </p:txBody>
      </p:sp>
      <p:sp>
        <p:nvSpPr>
          <p:cNvPr id="14" name="TextBox 13"/>
          <p:cNvSpPr txBox="1"/>
          <p:nvPr/>
        </p:nvSpPr>
        <p:spPr>
          <a:xfrm>
            <a:off x="4214101" y="3916325"/>
            <a:ext cx="4724400" cy="1846659"/>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In this study, scientists trained an artificial neural network (ANN) to identify the changes in spatial patterns of global maps of annual maximum daily precipitation using CMIP5 and CMIP6 global climate model simulations. Using ANN visualization techniques, they assessed the physical interpretability of the ANN and obtained a physically interpretable fingerprint. Finally, they applied the trained model to historical records and found that the human influence can be seen in all the datasets they analyzed for the period 1982-2015.</a:t>
            </a:r>
          </a:p>
        </p:txBody>
      </p:sp>
      <p:sp>
        <p:nvSpPr>
          <p:cNvPr id="10" name="Rectangle 9"/>
          <p:cNvSpPr/>
          <p:nvPr/>
        </p:nvSpPr>
        <p:spPr>
          <a:xfrm>
            <a:off x="4903906" y="2793355"/>
            <a:ext cx="4212891" cy="707886"/>
          </a:xfrm>
          <a:prstGeom prst="rect">
            <a:avLst/>
          </a:prstGeom>
        </p:spPr>
        <p:txBody>
          <a:bodyPr wrap="square">
            <a:spAutoFit/>
          </a:bodyPr>
          <a:lstStyle/>
          <a:p>
            <a:r>
              <a:rPr lang="en-US" sz="1000" i="1" dirty="0">
                <a:solidFill>
                  <a:schemeClr val="tx1">
                    <a:lumMod val="65000"/>
                    <a:lumOff val="35000"/>
                  </a:schemeClr>
                </a:solidFill>
                <a:latin typeface="Avenir Book" panose="02000503020000020003" pitchFamily="2" charset="0"/>
              </a:rPr>
              <a:t>Projection of the observations onto the fingerprints of the anthropogenic influence identified by the artificial neural network (top panels) allows us to assess whether we can detect the signal that we see in climate models. Signal is assessed as the correlation (r) and the slope of these projections (bottom panels). </a:t>
            </a:r>
          </a:p>
        </p:txBody>
      </p:sp>
      <p:sp>
        <p:nvSpPr>
          <p:cNvPr id="11" name="TextBox 10"/>
          <p:cNvSpPr txBox="1"/>
          <p:nvPr/>
        </p:nvSpPr>
        <p:spPr>
          <a:xfrm>
            <a:off x="61226" y="2112237"/>
            <a:ext cx="4094041" cy="3600986"/>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By identifying the time evolution of the spatial patterns of extreme precipitation using explainable artificial intelligence, UCLA scientists detected the human influence in extreme precipitation over global land in multiple disparate observational records. </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Although it is well established that anthropogenic climate change is inﬂuencing extreme precipitation, detecting this signal in historical records has until now been challenging. And the uncertainty that arises from observational datasets constructed using different techniques has not previously been addressed. This is mainly because traditional techniques that are used to extract the signal from noise in observations require long-spanning high-quality datasets. By employing machine learning, this study is the first to generate multiple lines of evidence of the human inﬂuence on extreme precipitation.</a:t>
            </a:r>
          </a:p>
        </p:txBody>
      </p:sp>
      <p:pic>
        <p:nvPicPr>
          <p:cNvPr id="16" name="Picture 34" descr="lab_icon_rgb"/>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9876" t="12235" r="18801" b="13282"/>
          <a:stretch/>
        </p:blipFill>
        <p:spPr bwMode="auto">
          <a:xfrm>
            <a:off x="8001000" y="5621640"/>
            <a:ext cx="9718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Graphical user interface&#10;&#10;Description automatically generated with low confidence">
            <a:extLst>
              <a:ext uri="{FF2B5EF4-FFF2-40B4-BE49-F238E27FC236}">
                <a16:creationId xmlns:a16="http://schemas.microsoft.com/office/drawing/2014/main" id="{4781CE03-2437-416F-8809-5CC82CEB9702}"/>
              </a:ext>
            </a:extLst>
          </p:cNvPr>
          <p:cNvPicPr>
            <a:picLocks noChangeAspect="1"/>
          </p:cNvPicPr>
          <p:nvPr/>
        </p:nvPicPr>
        <p:blipFill>
          <a:blip r:embed="rId6"/>
          <a:stretch>
            <a:fillRect/>
          </a:stretch>
        </p:blipFill>
        <p:spPr>
          <a:xfrm>
            <a:off x="4857353" y="98633"/>
            <a:ext cx="4305999" cy="2694722"/>
          </a:xfrm>
          <a:prstGeom prst="rect">
            <a:avLst/>
          </a:prstGeom>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38896</TotalTime>
  <Words>354</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Avenir Book</vt: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Gavin Dayanga Madakumbura</cp:lastModifiedBy>
  <cp:revision>166</cp:revision>
  <dcterms:created xsi:type="dcterms:W3CDTF">2011-09-07T23:26:42Z</dcterms:created>
  <dcterms:modified xsi:type="dcterms:W3CDTF">2021-08-14T17:09:01Z</dcterms:modified>
</cp:coreProperties>
</file>