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0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0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7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8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7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9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D4FF-E426-4E18-8581-B91573D577A0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1F50-1135-4139-8645-02299809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000090"/>
                </a:solidFill>
                <a:latin typeface="Gill Sans MT" pitchFamily="34" charset="0"/>
              </a:rPr>
              <a:t>Permafrost Carbon Network model intercomparison project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7475" y="563563"/>
            <a:ext cx="421322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en-US" b="1">
                <a:latin typeface="Gill Sans MT" pitchFamily="34" charset="0"/>
              </a:rPr>
              <a:t>Objective:</a:t>
            </a:r>
            <a:r>
              <a:rPr lang="en-US" altLang="en-US">
                <a:latin typeface="Gill Sans MT" pitchFamily="34" charset="0"/>
              </a:rPr>
              <a:t> We evaluated the variability in sensitivity of permafrost and C among land surface model simulations over the permafrost region between 1960 and 2009. </a:t>
            </a:r>
            <a:endParaRPr lang="en-US" altLang="en-US" sz="2000">
              <a:latin typeface="Gill Sans MT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b="1">
                <a:latin typeface="Gill Sans MT" pitchFamily="34" charset="0"/>
              </a:rPr>
              <a:t>Results: </a:t>
            </a:r>
            <a:r>
              <a:rPr lang="en-US" altLang="en-US">
                <a:latin typeface="Gill Sans MT" pitchFamily="34" charset="0"/>
              </a:rPr>
              <a:t>The 15 model simulations all predict near-surface permafrost loss but there are large differences in simulated rates (0.2 to 58.8 × 103 km</a:t>
            </a:r>
            <a:r>
              <a:rPr lang="en-US" altLang="en-US" baseline="30000">
                <a:latin typeface="Gill Sans MT" pitchFamily="34" charset="0"/>
              </a:rPr>
              <a:t>2 </a:t>
            </a:r>
            <a:r>
              <a:rPr lang="en-US" altLang="en-US">
                <a:latin typeface="Gill Sans MT" pitchFamily="34" charset="0"/>
              </a:rPr>
              <a:t>yr</a:t>
            </a:r>
            <a:r>
              <a:rPr lang="en-US" altLang="en-US" baseline="30000">
                <a:latin typeface="Gill Sans MT" pitchFamily="34" charset="0"/>
              </a:rPr>
              <a:t>−1</a:t>
            </a:r>
            <a:r>
              <a:rPr lang="en-US" altLang="en-US">
                <a:latin typeface="Gill Sans MT" pitchFamily="34" charset="0"/>
              </a:rPr>
              <a:t>). All models indicate that both vegetation and soil C storage together have increased by 156 to 954 Tg C yr</a:t>
            </a:r>
            <a:r>
              <a:rPr lang="en-US" altLang="en-US" baseline="30000">
                <a:latin typeface="Gill Sans MT" pitchFamily="34" charset="0"/>
              </a:rPr>
              <a:t>−1 </a:t>
            </a:r>
            <a:r>
              <a:rPr lang="en-US" altLang="en-US">
                <a:latin typeface="Gill Sans MT" pitchFamily="34" charset="0"/>
              </a:rPr>
              <a:t>even though model analyses indicate that warming alone would decrease soil C storage. Increases in GPP largely explain simulated increases in vegetation and soil C. To improve modeling of C in permafrost, there is need for community to standardize structural representation of permafrost and carbon.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2588" y="6211888"/>
            <a:ext cx="8501062" cy="461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McGuire, A.D., C. Koven, D.M. Lawrence, et al., 2016: A model-based analysis of the vulnerability of carbon in the permafrost region between 1960 and 2009. Glob. </a:t>
            </a:r>
            <a:r>
              <a:rPr lang="en-US" sz="1200" dirty="0" err="1"/>
              <a:t>Biogeoch</a:t>
            </a:r>
            <a:r>
              <a:rPr lang="en-US" sz="1200" dirty="0"/>
              <a:t>. </a:t>
            </a:r>
            <a:r>
              <a:rPr lang="en-US" sz="1200" dirty="0" err="1"/>
              <a:t>Cyclesi</a:t>
            </a:r>
            <a:r>
              <a:rPr lang="en-US" sz="1200" dirty="0"/>
              <a:t>, DOI: 10.1002/2016GB005405.</a:t>
            </a:r>
            <a:endParaRPr lang="en-US" sz="1200" dirty="0">
              <a:latin typeface="Gill Sans MT"/>
              <a:cs typeface="Gill Sans MT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635000"/>
            <a:ext cx="4460875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691188" y="357188"/>
            <a:ext cx="27352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Gill Sans MT" pitchFamily="34" charset="0"/>
              </a:rPr>
              <a:t>Permafrost domain: 1960-2009</a:t>
            </a:r>
          </a:p>
        </p:txBody>
      </p:sp>
    </p:spTree>
    <p:extLst>
      <p:ext uri="{BB962C8B-B14F-4D97-AF65-F5344CB8AC3E}">
        <p14:creationId xmlns:p14="http://schemas.microsoft.com/office/powerpoint/2010/main" val="365110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2016-11-28T21:03:19Z</dcterms:created>
  <dcterms:modified xsi:type="dcterms:W3CDTF">2016-11-28T21:03:37Z</dcterms:modified>
</cp:coreProperties>
</file>