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114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10C9D-6764-4A25-8CA4-2A0E62881821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6FE61-C95B-4BA5-9766-2FDF830AC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803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10C9D-6764-4A25-8CA4-2A0E62881821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6FE61-C95B-4BA5-9766-2FDF830AC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347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10C9D-6764-4A25-8CA4-2A0E62881821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6FE61-C95B-4BA5-9766-2FDF830AC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530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10C9D-6764-4A25-8CA4-2A0E62881821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6FE61-C95B-4BA5-9766-2FDF830AC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280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10C9D-6764-4A25-8CA4-2A0E62881821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6FE61-C95B-4BA5-9766-2FDF830AC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209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10C9D-6764-4A25-8CA4-2A0E62881821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6FE61-C95B-4BA5-9766-2FDF830AC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696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10C9D-6764-4A25-8CA4-2A0E62881821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6FE61-C95B-4BA5-9766-2FDF830AC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524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10C9D-6764-4A25-8CA4-2A0E62881821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6FE61-C95B-4BA5-9766-2FDF830AC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12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10C9D-6764-4A25-8CA4-2A0E62881821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6FE61-C95B-4BA5-9766-2FDF830AC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253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10C9D-6764-4A25-8CA4-2A0E62881821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6FE61-C95B-4BA5-9766-2FDF830AC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901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10C9D-6764-4A25-8CA4-2A0E62881821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6FE61-C95B-4BA5-9766-2FDF830AC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708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10C9D-6764-4A25-8CA4-2A0E62881821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6FE61-C95B-4BA5-9766-2FDF830AC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737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0"/>
            <a:ext cx="8915400" cy="6259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718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NCAR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Shearer</dc:creator>
  <cp:lastModifiedBy>Stephanie Shearer</cp:lastModifiedBy>
  <cp:revision>1</cp:revision>
  <dcterms:created xsi:type="dcterms:W3CDTF">2016-11-28T21:26:27Z</dcterms:created>
  <dcterms:modified xsi:type="dcterms:W3CDTF">2016-11-28T21:26:46Z</dcterms:modified>
</cp:coreProperties>
</file>