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E86E25"/>
    <a:srgbClr val="1C75BC"/>
    <a:srgbClr val="88AC2E"/>
    <a:srgbClr val="008000"/>
    <a:srgbClr val="106636"/>
    <a:srgbClr val="276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167" autoAdjust="0"/>
    <p:restoredTop sz="95939" autoAdjust="0"/>
  </p:normalViewPr>
  <p:slideViewPr>
    <p:cSldViewPr snapToGrid="0" snapToObjects="1">
      <p:cViewPr varScale="1">
        <p:scale>
          <a:sx n="112" d="100"/>
          <a:sy n="112" d="100"/>
        </p:scale>
        <p:origin x="78" y="240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6485" y="-4627"/>
            <a:ext cx="8685183" cy="708660"/>
          </a:xfrm>
        </p:spPr>
        <p:txBody>
          <a:bodyPr/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Changes in precipitation and air temperature contribute comparably to permafrost degradation in a warmer climate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3856970" y="1103250"/>
            <a:ext cx="5379857" cy="1214209"/>
          </a:xfrm>
        </p:spPr>
        <p:txBody>
          <a:bodyPr/>
          <a:lstStyle/>
          <a:p>
            <a:pPr marL="225425" indent="-225425">
              <a:buFont typeface="Arial"/>
              <a:buChar char="•"/>
            </a:pPr>
            <a:r>
              <a:rPr lang="en-US" dirty="0"/>
              <a:t>Using observations and a mechanistic ecosystem model, we show that increases in precipitation hasten active layer development beyond that caused by surface air warming across the North Slope of Alaska under recent and 21</a:t>
            </a:r>
            <a:r>
              <a:rPr lang="en-US" baseline="30000" dirty="0"/>
              <a:t>st</a:t>
            </a:r>
            <a:r>
              <a:rPr lang="en-US" dirty="0"/>
              <a:t> century climate.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3862863" y="2443822"/>
            <a:ext cx="5281137" cy="1726433"/>
          </a:xfrm>
        </p:spPr>
        <p:txBody>
          <a:bodyPr/>
          <a:lstStyle/>
          <a:p>
            <a:pPr marL="0"/>
            <a:endParaRPr lang="en-US" dirty="0"/>
          </a:p>
          <a:p>
            <a:pPr marL="230188" indent="-230188">
              <a:buFont typeface="Arial"/>
              <a:buChar char="•"/>
            </a:pPr>
            <a:r>
              <a:rPr lang="en-US" dirty="0"/>
              <a:t>Ignoring precipitation heat content in the model resulted in lower spatially-averaged soil temperatures and a 39 cm shallower active layer by 2100.</a:t>
            </a:r>
          </a:p>
          <a:p>
            <a:pPr marL="230188" indent="-230188">
              <a:buFont typeface="Arial"/>
              <a:buChar char="•"/>
            </a:pPr>
            <a:r>
              <a:rPr lang="en-US" dirty="0"/>
              <a:t>Projected increases in 21</a:t>
            </a:r>
            <a:r>
              <a:rPr lang="en-US" baseline="30000" dirty="0"/>
              <a:t>st</a:t>
            </a:r>
            <a:r>
              <a:rPr lang="en-US" dirty="0"/>
              <a:t> century precipitation deepen the active layer by enhancing precipitation heat transfer and ground thermal conductivity. </a:t>
            </a:r>
          </a:p>
          <a:p>
            <a:pPr marL="230188" indent="-230188">
              <a:buFont typeface="Arial"/>
              <a:buChar char="•"/>
            </a:pPr>
            <a:r>
              <a:rPr lang="en-US" dirty="0"/>
              <a:t>Precipitation is as important a control on permafrost degradation as surface air temperature. </a:t>
            </a:r>
          </a:p>
          <a:p>
            <a:pPr mar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699680" y="5166051"/>
            <a:ext cx="5366929" cy="1262484"/>
          </a:xfrm>
        </p:spPr>
        <p:txBody>
          <a:bodyPr>
            <a:noAutofit/>
          </a:bodyPr>
          <a:lstStyle/>
          <a:p>
            <a:pPr marL="228600" indent="-228600">
              <a:buFont typeface="Arial"/>
              <a:buChar char="•"/>
            </a:pPr>
            <a:r>
              <a:rPr lang="en-US" sz="1600" dirty="0"/>
              <a:t>We applied a mechanistic ecosystem model to examine the relative importance of changes in surface air temperature and precipitation on permafrost degradation in the continuous permafrost zone. </a:t>
            </a:r>
          </a:p>
          <a:p>
            <a:pPr marL="228600" indent="-228600">
              <a:buFont typeface="Arial"/>
              <a:buChar char="•"/>
            </a:pPr>
            <a:endParaRPr lang="en-US" sz="1600" dirty="0"/>
          </a:p>
        </p:txBody>
      </p:sp>
      <p:sp>
        <p:nvSpPr>
          <p:cNvPr id="24" name="Content Placeholder 11"/>
          <p:cNvSpPr txBox="1">
            <a:spLocks/>
          </p:cNvSpPr>
          <p:nvPr/>
        </p:nvSpPr>
        <p:spPr>
          <a:xfrm>
            <a:off x="187371" y="3989293"/>
            <a:ext cx="3706848" cy="99751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0" kern="1200" baseline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Figure. </a:t>
            </a:r>
            <a:r>
              <a:rPr lang="en-US" sz="1400" dirty="0"/>
              <a:t>Precipitation is as important as surface air temperature for both modeled and measured active layer depth across the 28 NSA CALM sites. 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1849826" y="2898817"/>
            <a:ext cx="443588" cy="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1"/>
          <p:cNvSpPr txBox="1">
            <a:spLocks/>
          </p:cNvSpPr>
          <p:nvPr/>
        </p:nvSpPr>
        <p:spPr>
          <a:xfrm>
            <a:off x="3794258" y="782639"/>
            <a:ext cx="5379857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  <p:sp>
        <p:nvSpPr>
          <p:cNvPr id="17" name="Text Placeholder 21"/>
          <p:cNvSpPr txBox="1">
            <a:spLocks/>
          </p:cNvSpPr>
          <p:nvPr/>
        </p:nvSpPr>
        <p:spPr>
          <a:xfrm>
            <a:off x="3825614" y="2382281"/>
            <a:ext cx="5399320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18" name="Text Placeholder 21"/>
          <p:cNvSpPr txBox="1">
            <a:spLocks/>
          </p:cNvSpPr>
          <p:nvPr/>
        </p:nvSpPr>
        <p:spPr>
          <a:xfrm>
            <a:off x="3794258" y="4839915"/>
            <a:ext cx="5349742" cy="41740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2431" y="4981985"/>
            <a:ext cx="3621828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Arial"/>
                <a:cs typeface="Arial"/>
              </a:rPr>
              <a:t>Mekonnen, Z.A., Riley, W.J., Grant, R.F. and Romanovsky, V.E., (2021). Changes in precipitation and air temperature contribute comparably to permafrost degradation in a warmer climate. </a:t>
            </a:r>
            <a:r>
              <a:rPr lang="en-US" sz="1200" b="1" i="1" dirty="0">
                <a:solidFill>
                  <a:srgbClr val="008000"/>
                </a:solidFill>
                <a:latin typeface="Arial"/>
                <a:cs typeface="Arial"/>
              </a:rPr>
              <a:t>Environmental Research Letters</a:t>
            </a:r>
            <a:r>
              <a:rPr lang="en-US" sz="1200" b="1" dirty="0">
                <a:solidFill>
                  <a:srgbClr val="008000"/>
                </a:solidFill>
                <a:latin typeface="Arial"/>
                <a:cs typeface="Arial"/>
              </a:rPr>
              <a:t>, 16(2): 024008.</a:t>
            </a:r>
          </a:p>
          <a:p>
            <a:endParaRPr lang="en-US" sz="110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pic>
        <p:nvPicPr>
          <p:cNvPr id="19" name="Picture 18" descr="pwd:Users:zelalemmekonnen:Downloads:fig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85" y="918322"/>
            <a:ext cx="3333194" cy="3070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9779CF3-A3CB-4045-97FF-FB6B84517E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85" y="6290186"/>
            <a:ext cx="829401" cy="483347"/>
          </a:xfrm>
          <a:prstGeom prst="rect">
            <a:avLst/>
          </a:prstGeom>
        </p:spPr>
      </p:pic>
      <p:pic>
        <p:nvPicPr>
          <p:cNvPr id="21" name="Picture 20" descr="NGEE Arctic logo_larg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506" y="6241256"/>
            <a:ext cx="599815" cy="5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26992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</TotalTime>
  <Words>217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 Changes in precipitation and air temperature contribute comparably to permafrost degradation in a warmer climate 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234</cp:revision>
  <dcterms:created xsi:type="dcterms:W3CDTF">2016-02-10T19:06:12Z</dcterms:created>
  <dcterms:modified xsi:type="dcterms:W3CDTF">2021-01-26T19:54:20Z</dcterms:modified>
</cp:coreProperties>
</file>