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322" r:id="rId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rsey, Kathryn S" initials="DKS" lastIdx="7" clrIdx="0">
    <p:extLst>
      <p:ext uri="{19B8F6BF-5375-455C-9EA6-DF929625EA0E}">
        <p15:presenceInfo xmlns:p15="http://schemas.microsoft.com/office/powerpoint/2012/main" userId="S-1-5-21-19610888-2120439649-608991905-224101" providerId="AD"/>
      </p:ext>
    </p:extLst>
  </p:cmAuthor>
  <p:cmAuthor id="2" name="Roeder, Lynne R" initials="RLR" lastIdx="4" clrIdx="1">
    <p:extLst>
      <p:ext uri="{19B8F6BF-5375-455C-9EA6-DF929625EA0E}">
        <p15:presenceInfo xmlns:p15="http://schemas.microsoft.com/office/powerpoint/2012/main" userId="S-1-5-21-19610888-2120439649-608991905-13158" providerId="AD"/>
      </p:ext>
    </p:extLst>
  </p:cmAuthor>
  <p:cmAuthor id="3" name="Ovchinnikov, Mikhail" initials="OM" lastIdx="5" clrIdx="2">
    <p:extLst>
      <p:ext uri="{19B8F6BF-5375-455C-9EA6-DF929625EA0E}">
        <p15:presenceInfo xmlns:p15="http://schemas.microsoft.com/office/powerpoint/2012/main" userId="S::mikhail.ovchinnikov@pnnl.gov::634e9cfb-a28a-4ee7-bf1e-787c020308cc" providerId="AD"/>
      </p:ext>
    </p:extLst>
  </p:cmAuthor>
  <p:cmAuthor id="4" name="Dorsey, Kathryn S" initials="DKS [2]" lastIdx="5" clrIdx="3">
    <p:extLst>
      <p:ext uri="{19B8F6BF-5375-455C-9EA6-DF929625EA0E}">
        <p15:presenceInfo xmlns:p15="http://schemas.microsoft.com/office/powerpoint/2012/main" userId="S::kathryn.dorsey@pnnl.gov::486d99d4-716e-4f10-8ede-cfb62dbdb6d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26" autoAdjust="0"/>
    <p:restoredTop sz="92284" autoAdjust="0"/>
  </p:normalViewPr>
  <p:slideViewPr>
    <p:cSldViewPr>
      <p:cViewPr varScale="1">
        <p:scale>
          <a:sx n="35" d="100"/>
          <a:sy n="35" d="100"/>
        </p:scale>
        <p:origin x="1413" y="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4/19/2019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Ovchinnikov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M, S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Giangrande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VE Larson, A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Protat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and CR Williams. 2019. “Dependence of Vertical Alignment of Cloud and Precipitation Properties on Their Effective Fall Speeds.”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Journal of Geophysical Research: Atmospheres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124(4):</a:t>
            </a:r>
            <a:r>
              <a:rPr lang="en-US" sz="1000" dirty="0"/>
              <a:t>2079–2093, https://doi.org/10.1029/2018JD029346.</a:t>
            </a:r>
            <a:endParaRPr lang="en-US" sz="10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eaLnBrk="1" hangingPunct="1">
              <a:spcBef>
                <a:spcPct val="0"/>
              </a:spcBef>
            </a:pP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Abstract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vertical structure of clouds unresolved in large-scale weather prediction and climate models is controlled by an overlap assumption. When a binary representation (cloud or no-cloud) of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subgrid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horizontal variability is replaced by a probability density function (PDF) treatment of cloud-related variables, a cloud occurrence overlap needs to be replaced by a PDF overlap. The PDF overlap can be quantified by a correlation length scale,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</a:t>
            </a:r>
            <a:r>
              <a:rPr lang="en-US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indicating how rapidly rank correlation of distributions at two levels diminishes with increasing level separation. In this study, we show that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</a:t>
            </a:r>
            <a:r>
              <a:rPr lang="en-US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varies widely for different properties (e.g., number and mass mixing ratios) and different hydrometeor types (cloud liquid and ice, rain, snow, and graupel) and that corresponding fall speed,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</a:t>
            </a:r>
            <a:r>
              <a:rPr lang="en-US" sz="1200" kern="1200" baseline="-25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is the primary factor controlling the degree of their vertical alignment, with vertical shear of the horizontal wind playing a smaller role. Linear and power-law parametric relationships between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</a:t>
            </a:r>
            <a:r>
              <a:rPr lang="en-US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</a:t>
            </a:r>
            <a:r>
              <a:rPr lang="en-US" sz="1200" kern="1200" baseline="-25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derived using cloud-resolving simulations of convection under mid-latitude continental and tropical oceanic conditions, as well as observations from vertically-pointing dual-frequency radar profilers near Darwin, Australia. The functional form of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</a:t>
            </a:r>
            <a:r>
              <a:rPr lang="en-US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</a:t>
            </a:r>
            <a:r>
              <a:rPr lang="en-US" sz="1200" kern="1200" baseline="-25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relationship is further examined using simple conceptual models that link variability in horizontal and vertical directions and provide insights into the role of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</a:t>
            </a:r>
            <a:r>
              <a:rPr lang="en-US" sz="1200" kern="1200" baseline="-25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wind shear. Being based on a physical property (i.e., fall speed) of hydrometeors rather than artificially defined and model-specific hydrometeor types, the proposed parameterization of vertical PDF overlap can be applied to a wide range of microphysics treatments in regional and global models.</a:t>
            </a:r>
          </a:p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765202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4/19/2019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4/19/2019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4/19/2019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4/19/2019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4/19/2019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4/19/2019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98138" y="1143000"/>
            <a:ext cx="3902178" cy="5446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ts val="852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Improve representation of unresolved cloud and precipitation structure in DOE’s Energy </a:t>
            </a:r>
            <a:r>
              <a:rPr lang="en-US" sz="1400" dirty="0" err="1">
                <a:solidFill>
                  <a:prstClr val="black"/>
                </a:solidFill>
              </a:rPr>
              <a:t>Exascale</a:t>
            </a:r>
            <a:r>
              <a:rPr lang="en-US" sz="1400" dirty="0">
                <a:solidFill>
                  <a:prstClr val="black"/>
                </a:solidFill>
              </a:rPr>
              <a:t> Earth System Model (E3SM)</a:t>
            </a: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ts val="852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Quantify vertical alignment of cloud properties by correlation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prstClr val="black"/>
                </a:solidFill>
              </a:rPr>
              <a:t>between distributions at adjacent levels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Compute correlations for mass and number concentrations, as well as radar reflectivity factors of liquid and frozen hydrometeors, for model-simulated and radar-observed fields</a:t>
            </a:r>
          </a:p>
          <a:p>
            <a:pPr algn="ctr" eaLnBrk="1" hangingPunct="1">
              <a:spcBef>
                <a:spcPts val="852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Vertical correlation found to be a strong function of mean fall speed of cloud and precipitation properties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Wind shear reduced alignment of slow-falling </a:t>
            </a:r>
            <a:r>
              <a:rPr lang="en-US" altLang="en-US" sz="1400" dirty="0"/>
              <a:t>hydrometeor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dirty="0">
                <a:solidFill>
                  <a:srgbClr val="000000"/>
                </a:solidFill>
              </a:rPr>
              <a:t>species but had limited effect on faster-precipitating hydrometeor categories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Proposed parameterization provides a consistent treatment of cloud and precipitation overlap for radiation, microphysics, and instrument simulator calculations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65782"/>
            <a:ext cx="85648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00"/>
                </a:solidFill>
                <a:latin typeface="Arial" panose="020B0604020202020204" pitchFamily="34" charset="0"/>
              </a:rPr>
              <a:t>Level by Level: Constructing the Vertical Structure of Clouds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724403" y="5883623"/>
            <a:ext cx="4038597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Ovchinnikov M, S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Giangrande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VE Larson, A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Protat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and CR Williams. 2019. “Dependence of Vertical Alignment of Cloud and Precipitation Properties on Their Effective Fall Speeds.”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Journal of Geophysical Research: Atmospheres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124(4):</a:t>
            </a:r>
            <a:r>
              <a:rPr lang="en-US" sz="1000" dirty="0"/>
              <a:t>2079–2093, https://doi.org/10.1029/2018JD029346. 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694896" y="4781271"/>
            <a:ext cx="422050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In models that do not explicitly resolve the vertical structure of individual clouds, correlation of cloud properties between different levels can be parameterized as a function of fall speed of droplets and ice particles.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BC58FF-91D2-7A40-B279-80A8AAB6F7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3" y="1221281"/>
            <a:ext cx="3725730" cy="347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249852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a8aaa84c71a4e914df735642033ef70b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2794fb4f500ec30b95632cae512c31f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SlideDescription xmlns="http://schemas.microsoft.com/sharepoint/v3" xsi:nil="true"/>
    <Funding xmlns="98b00cf3-a6ce-40de-8923-f140beb786e9">CMDV</Funding>
  </documentManagement>
</p:properties>
</file>

<file path=customXml/itemProps1.xml><?xml version="1.0" encoding="utf-8"?>
<ds:datastoreItem xmlns:ds="http://schemas.openxmlformats.org/officeDocument/2006/customXml" ds:itemID="{12C1DD98-71E9-4BF3-BE7F-2B550A2BBA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openxmlformats.org/package/2006/metadata/core-properties"/>
    <ds:schemaRef ds:uri="98b00cf3-a6ce-40de-8923-f140beb786e9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31903</TotalTime>
  <Words>549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Dorsey, Kathryn S</cp:lastModifiedBy>
  <cp:revision>51</cp:revision>
  <cp:lastPrinted>2011-05-11T17:30:12Z</cp:lastPrinted>
  <dcterms:created xsi:type="dcterms:W3CDTF">2017-11-02T21:19:41Z</dcterms:created>
  <dcterms:modified xsi:type="dcterms:W3CDTF">2019-04-19T22:31:20Z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0x010100A22E315B1F3C42B49A0E90D2F9AB5AB100A3ADA40348D53C4EA114B46FA9468BEB</vt:lpwstr>
  </property>
</Properties>
</file>