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0924" autoAdjust="0"/>
  </p:normalViewPr>
  <p:slideViewPr>
    <p:cSldViewPr>
      <p:cViewPr varScale="1">
        <p:scale>
          <a:sx n="80" d="100"/>
          <a:sy n="80" d="100"/>
        </p:scale>
        <p:origin x="205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8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Benchmarking Simulated Precipitation in Earth System Models 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0559" y="5884992"/>
            <a:ext cx="672288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Pendergrass, A. G., P. J. </a:t>
            </a:r>
            <a:r>
              <a:rPr lang="en-US" sz="1400" dirty="0" err="1"/>
              <a:t>Gleckler</a:t>
            </a:r>
            <a:r>
              <a:rPr lang="en-US" sz="1400" dirty="0"/>
              <a:t>, L. R. Leung, and C. Jakob, 2020: Benchmarking Simulated Precipitation in Earth System Models. </a:t>
            </a:r>
            <a:r>
              <a:rPr lang="en-US" sz="1400" i="1" dirty="0"/>
              <a:t>BAMS</a:t>
            </a:r>
            <a:r>
              <a:rPr lang="en-US" sz="1400" dirty="0"/>
              <a:t>, https://</a:t>
            </a:r>
            <a:r>
              <a:rPr lang="en-US" sz="1400" dirty="0" err="1"/>
              <a:t>doi.org</a:t>
            </a:r>
            <a:r>
              <a:rPr lang="en-US" sz="1400" dirty="0"/>
              <a:t>/10.1175/BAMS-D-19-0318.1</a:t>
            </a:r>
            <a:endParaRPr lang="en-GB" sz="1400" dirty="0">
              <a:latin typeface="Avenir Book" panose="0200050302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14400"/>
            <a:ext cx="8305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Avenir Heavy" panose="02000503020000020003" pitchFamily="2" charset="0"/>
              </a:rPr>
              <a:t>Objective</a:t>
            </a:r>
          </a:p>
          <a:p>
            <a:r>
              <a:rPr lang="en-US" sz="1400" b="1" dirty="0">
                <a:solidFill>
                  <a:srgbClr val="77933C"/>
                </a:solidFill>
                <a:latin typeface="Avenir Book" panose="02000503020000020003" pitchFamily="2" charset="0"/>
              </a:rPr>
              <a:t/>
            </a:r>
            <a:br>
              <a:rPr lang="en-US" sz="1400" b="1" dirty="0">
                <a:solidFill>
                  <a:srgbClr val="77933C"/>
                </a:solidFill>
                <a:latin typeface="Avenir Book" panose="02000503020000020003" pitchFamily="2" charset="0"/>
              </a:rPr>
            </a:br>
            <a:r>
              <a:rPr lang="en-US" sz="1400" dirty="0">
                <a:latin typeface="Avenir Book" panose="02000503020000020003" pitchFamily="2" charset="0"/>
              </a:rPr>
              <a:t>For many applications, Earth system models (ESMs) must realistically simulate observed large-scale precipitation characteristics.  In July 2019 a DOE workshop was held to accelerate efforts to improve ESMs by designing a capability to comprehensively evaluate simulated precipitation in ESMs. </a:t>
            </a:r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1200" b="1" dirty="0">
                <a:latin typeface="Avenir Heavy" panose="02000503020000020003" pitchFamily="2" charset="0"/>
              </a:rPr>
              <a:t/>
            </a:r>
            <a:br>
              <a:rPr lang="en-US" sz="1200" b="1" dirty="0">
                <a:latin typeface="Avenir Heavy" panose="02000503020000020003" pitchFamily="2" charset="0"/>
              </a:rPr>
            </a:br>
            <a:r>
              <a:rPr lang="en-US" b="1" dirty="0">
                <a:solidFill>
                  <a:schemeClr val="accent3"/>
                </a:solidFill>
                <a:latin typeface="Avenir Heavy" panose="02000503020000020003" pitchFamily="2" charset="0"/>
              </a:rPr>
              <a:t>Workshop goals</a:t>
            </a:r>
            <a:endParaRPr lang="en-US" sz="1200" b="1" dirty="0">
              <a:solidFill>
                <a:schemeClr val="accent3"/>
              </a:solidFill>
              <a:latin typeface="Avenir Heavy" panose="02000503020000020003" pitchFamily="2" charset="0"/>
            </a:endParaRPr>
          </a:p>
          <a:p>
            <a:endParaRPr lang="en-US" sz="1200" dirty="0">
              <a:latin typeface="Avenir Light" panose="020B0402020203020204" pitchFamily="34" charset="7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venir Book" panose="02000503020000020003" pitchFamily="2" charset="0"/>
              </a:rPr>
              <a:t>To identify a holistic set of observed rainfall characteristics that could be used to define metrics that gauge the consistency between ESMs and observations.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venir Book" panose="02000503020000020003" pitchFamily="2" charset="0"/>
              </a:rPr>
              <a:t>Assess state-of-the-science methods used to evaluate simulated rainfall and identify areas of research for exploratory metrics to improve the understanding of model biases and meet stakeholder needs. </a:t>
            </a:r>
          </a:p>
          <a:p>
            <a:endParaRPr lang="en-US" sz="1200" dirty="0">
              <a:latin typeface="Avenir Light" panose="020B0402020203020204" pitchFamily="34" charset="77"/>
            </a:endParaRPr>
          </a:p>
          <a:p>
            <a:endParaRPr lang="en-US" sz="1200" dirty="0">
              <a:latin typeface="Avenir Light" panose="020B0402020203020204" pitchFamily="34" charset="77"/>
            </a:endParaRPr>
          </a:p>
          <a:p>
            <a:r>
              <a:rPr lang="en-US" b="1" dirty="0">
                <a:solidFill>
                  <a:schemeClr val="accent3"/>
                </a:solidFill>
                <a:latin typeface="Avenir Heavy" panose="02000503020000020003" pitchFamily="2" charset="0"/>
              </a:rPr>
              <a:t>Summary</a:t>
            </a:r>
            <a:r>
              <a:rPr lang="en-US" sz="1200" b="1" dirty="0">
                <a:solidFill>
                  <a:srgbClr val="77933C"/>
                </a:solidFill>
                <a:latin typeface="Avenir Book" panose="02000503020000020003" pitchFamily="2" charset="0"/>
              </a:rPr>
              <a:t/>
            </a:r>
            <a:br>
              <a:rPr lang="en-US" sz="1200" b="1" dirty="0">
                <a:solidFill>
                  <a:srgbClr val="77933C"/>
                </a:solidFill>
                <a:latin typeface="Avenir Book" panose="02000503020000020003" pitchFamily="2" charset="0"/>
              </a:rPr>
            </a:br>
            <a:endParaRPr lang="en-US" sz="1200" b="1" dirty="0">
              <a:solidFill>
                <a:srgbClr val="77933C"/>
              </a:solidFill>
              <a:latin typeface="Avenir Book" panose="02000503020000020003" pitchFamily="2" charset="0"/>
            </a:endParaRPr>
          </a:p>
          <a:p>
            <a:r>
              <a:rPr lang="en-US" sz="1400" dirty="0">
                <a:latin typeface="Avenir Book" panose="02000503020000020003" pitchFamily="2" charset="0"/>
              </a:rPr>
              <a:t>A group of scientists with diverse expertise participated in the workshop, including model developers</a:t>
            </a:r>
            <a:r>
              <a:rPr lang="en-US" sz="1400">
                <a:latin typeface="Avenir Book" panose="02000503020000020003" pitchFamily="2" charset="0"/>
              </a:rPr>
              <a:t>, observational experts</a:t>
            </a:r>
            <a:r>
              <a:rPr lang="en-US" sz="1400" dirty="0">
                <a:latin typeface="Avenir Book" panose="02000503020000020003" pitchFamily="2" charset="0"/>
              </a:rPr>
              <a:t>, scientists with expertise in diagnosing or evaluating simulated precipitation and related processes, and several with experience in objectively summarizing model performance with metrics. A baseline set of metrics to gauge the agreement between observed and simulated precipitation was identified and a pathway was established to develop exploratory metrics.</a:t>
            </a:r>
          </a:p>
          <a:p>
            <a:endParaRPr lang="en-US" sz="1400" dirty="0">
              <a:latin typeface="Avenir Book" panose="02000503020000020003" pitchFamily="2" charset="0"/>
            </a:endParaRPr>
          </a:p>
          <a:p>
            <a:endParaRPr lang="en-US" sz="1200" dirty="0">
              <a:latin typeface="Avenir Boo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DF3CE-3A5F-784F-A94B-017618982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-11668"/>
            <a:ext cx="17526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643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36257</TotalTime>
  <Words>226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Book</vt:lpstr>
      <vt:lpstr>Avenir Heavy</vt:lpstr>
      <vt:lpstr>Avenir Light</vt:lpstr>
      <vt:lpstr>Calibri</vt:lpstr>
      <vt:lpstr>Rod</vt:lpstr>
      <vt:lpstr>Office Theme</vt:lpstr>
      <vt:lpstr>PowerPoint Presentation</vt:lpstr>
    </vt:vector>
  </TitlesOfParts>
  <Company>Office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Stephanie Shearer</cp:lastModifiedBy>
  <cp:revision>174</cp:revision>
  <dcterms:created xsi:type="dcterms:W3CDTF">2011-09-07T23:26:42Z</dcterms:created>
  <dcterms:modified xsi:type="dcterms:W3CDTF">2020-07-02T17:25:39Z</dcterms:modified>
</cp:coreProperties>
</file>