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0"/>
    <p:restoredTop sz="93718"/>
  </p:normalViewPr>
  <p:slideViewPr>
    <p:cSldViewPr snapToGrid="0" snapToObjects="1">
      <p:cViewPr varScale="1">
        <p:scale>
          <a:sx n="94" d="100"/>
          <a:sy n="94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B1A96F8-861D-9E46-B768-81900B7C8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792" y="5287749"/>
            <a:ext cx="2287524" cy="305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4BF089-451B-E642-AC98-03DA8FC2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991" y="5277695"/>
            <a:ext cx="2287524" cy="305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1828800" y="33467"/>
            <a:ext cx="906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Response of the quasi-biennial oscillation to a warming climate in global climate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267525" y="796472"/>
            <a:ext cx="117859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Jadwiga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Yaga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H. Richter and Coauthors (2020):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Quarterly Journal of the Royal Meteorological Society: 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Special Section QBO Modelling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Intercomparison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doi-org.cuucar.idm.oclc.org</a:t>
            </a:r>
            <a:r>
              <a:rPr lang="en-US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/10.1002/qj.3749</a:t>
            </a:r>
            <a:endParaRPr lang="en-US" sz="16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31865" y="1603084"/>
            <a:ext cx="59131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>
                <a:latin typeface="Arial"/>
                <a:cs typeface="Arial"/>
              </a:rPr>
              <a:t>We examine the response of the quasi-biennial oscillation (QBO) of the tropical stratospheric winds to doubled and quadrupled CO</a:t>
            </a:r>
            <a:r>
              <a:rPr lang="en-US" sz="1400" baseline="-25000" dirty="0">
                <a:latin typeface="Arial"/>
                <a:cs typeface="Arial"/>
              </a:rPr>
              <a:t>2</a:t>
            </a:r>
            <a:r>
              <a:rPr lang="en-US" sz="1400" dirty="0">
                <a:latin typeface="Arial"/>
                <a:cs typeface="Arial"/>
              </a:rPr>
              <a:t> climates.</a:t>
            </a:r>
            <a:br>
              <a:rPr lang="en-US" sz="1400" dirty="0">
                <a:latin typeface="Arial"/>
                <a:cs typeface="Arial"/>
              </a:rPr>
            </a:br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31865" y="2480252"/>
            <a:ext cx="6046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400" dirty="0">
                <a:latin typeface="Arial"/>
                <a:cs typeface="Arial"/>
              </a:rPr>
              <a:t>Eleven atmosphere general circulation models have performed simulations with 2xCO</a:t>
            </a:r>
            <a:r>
              <a:rPr lang="en-US" sz="1400" baseline="-25000" dirty="0">
                <a:latin typeface="Arial"/>
                <a:cs typeface="Arial"/>
              </a:rPr>
              <a:t>2</a:t>
            </a:r>
            <a:r>
              <a:rPr lang="en-US" sz="1400" dirty="0">
                <a:latin typeface="Arial"/>
                <a:cs typeface="Arial"/>
              </a:rPr>
              <a:t> and SSTs+2K, and 4xCO</a:t>
            </a:r>
            <a:r>
              <a:rPr lang="en-US" sz="1400" baseline="-25000" dirty="0">
                <a:latin typeface="Arial"/>
                <a:cs typeface="Arial"/>
              </a:rPr>
              <a:t>2</a:t>
            </a:r>
            <a:r>
              <a:rPr lang="en-US" sz="1400" dirty="0">
                <a:latin typeface="Arial"/>
                <a:cs typeface="Arial"/>
              </a:rPr>
              <a:t> and SSTs+4K.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31865" y="3388200"/>
            <a:ext cx="60779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latin typeface="Arial"/>
                <a:cs typeface="Arial"/>
              </a:rPr>
              <a:t>We find that there is no consistency among climate models with regard to how the QBO will change in the warming climate. In the quadrupled CO</a:t>
            </a:r>
            <a:r>
              <a:rPr lang="en-US" sz="1400" baseline="-25000" dirty="0">
                <a:latin typeface="Arial"/>
                <a:cs typeface="Arial"/>
              </a:rPr>
              <a:t>2</a:t>
            </a:r>
            <a:r>
              <a:rPr lang="en-US" sz="1400" dirty="0">
                <a:latin typeface="Arial"/>
                <a:cs typeface="Arial"/>
              </a:rPr>
              <a:t> simulations, a reduction in the QBO period to 14 months was found in some models, whereas in several others the tropical oscillation completely disappeared. In contrast, all the models projected a decrease in the QBO amplitude in a warmer climate.  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/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More research is needed on how large-scale tropical waves (Kelvin and mixed-</a:t>
            </a:r>
            <a:r>
              <a:rPr lang="en-US" sz="1400" dirty="0" err="1">
                <a:latin typeface="Arial"/>
                <a:cs typeface="Arial"/>
              </a:rPr>
              <a:t>Rossby</a:t>
            </a:r>
            <a:r>
              <a:rPr lang="en-US" sz="1400" dirty="0">
                <a:latin typeface="Arial"/>
                <a:cs typeface="Arial"/>
              </a:rPr>
              <a:t> GWs) as well as small scale gravity waves will change in warming climate to assess how the QBO and its impacts will change in future climate.</a:t>
            </a:r>
          </a:p>
          <a:p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A04C0D-F2A7-2E48-A033-B9D9AFAE447E}"/>
              </a:ext>
            </a:extLst>
          </p:cNvPr>
          <p:cNvSpPr/>
          <p:nvPr/>
        </p:nvSpPr>
        <p:spPr>
          <a:xfrm>
            <a:off x="6160489" y="5521351"/>
            <a:ext cx="4168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Zonal mean zonal wind averaged between 5</a:t>
            </a:r>
            <a:r>
              <a:rPr lang="en-US" sz="1000" kern="100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o</a:t>
            </a:r>
            <a:r>
              <a:rPr lang="en-US" sz="1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S and 5</a:t>
            </a:r>
            <a:r>
              <a:rPr lang="en-US" sz="1000" kern="100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o</a:t>
            </a:r>
            <a:r>
              <a:rPr lang="en-US" sz="1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N as a function of pressure and time for </a:t>
            </a:r>
            <a:r>
              <a:rPr lang="en-US" sz="1000" kern="1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Exp</a:t>
            </a:r>
            <a:r>
              <a:rPr lang="en-US" sz="1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 2 (present day) and </a:t>
            </a:r>
            <a:r>
              <a:rPr lang="en-US" sz="1000" kern="1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Exp</a:t>
            </a:r>
            <a:r>
              <a:rPr lang="en-US" sz="1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 4 (4xCO</a:t>
            </a:r>
            <a:r>
              <a:rPr lang="en-US" sz="1000" kern="100" baseline="-25000" dirty="0">
                <a:latin typeface="Times New Roman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US" sz="1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, SSTs+4K) for three selected </a:t>
            </a:r>
            <a:r>
              <a:rPr lang="en-US" sz="1000" kern="1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QBOi</a:t>
            </a:r>
            <a:r>
              <a:rPr lang="en-US" sz="1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 models + E3SM (present day and </a:t>
            </a:r>
            <a:r>
              <a:rPr lang="en-US" sz="1000" kern="1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Abrubt</a:t>
            </a:r>
            <a:r>
              <a:rPr lang="en-US" sz="1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 4xCO</a:t>
            </a:r>
            <a:r>
              <a:rPr lang="en-US" sz="1000" kern="100" baseline="-25000" dirty="0">
                <a:latin typeface="Times New Roman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US" sz="1000" kern="100" dirty="0">
                <a:latin typeface="Times New Roman" panose="02020603050405020304" pitchFamily="18" charset="0"/>
                <a:ea typeface="PMingLiU" panose="02020500000000000000" pitchFamily="18" charset="-120"/>
              </a:rPr>
              <a:t>)</a:t>
            </a:r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4C9AB-6F73-BB42-816E-37D1BCD8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423" y="1782518"/>
            <a:ext cx="2711681" cy="858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2E6E8-FA2F-7346-ABB6-3BB6736E2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763" y="1769553"/>
            <a:ext cx="2624328" cy="868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9BDD27-65D0-8341-BD74-54C196762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923" y="2621891"/>
            <a:ext cx="2621188" cy="867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405CEE-3227-0048-B4F4-AAD7368AB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64" y="3520654"/>
            <a:ext cx="2663156" cy="8400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52FBA3-2ABC-524A-A1EB-97ACF2728F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2044"/>
          <a:stretch/>
        </p:blipFill>
        <p:spPr>
          <a:xfrm>
            <a:off x="9188804" y="3506961"/>
            <a:ext cx="2607788" cy="844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3D071B-0EC5-D548-B959-9CB0DB4377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765" y="2652446"/>
            <a:ext cx="2659175" cy="8663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3F866A-A873-5341-9D8D-BE2573E5F27D}"/>
              </a:ext>
            </a:extLst>
          </p:cNvPr>
          <p:cNvSpPr txBox="1"/>
          <p:nvPr/>
        </p:nvSpPr>
        <p:spPr>
          <a:xfrm>
            <a:off x="7029567" y="1417413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 Climate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7A2E0A-26B9-1C48-B3E9-DCD197B2F2E9}"/>
              </a:ext>
            </a:extLst>
          </p:cNvPr>
          <p:cNvSpPr txBox="1"/>
          <p:nvPr/>
        </p:nvSpPr>
        <p:spPr>
          <a:xfrm>
            <a:off x="9873396" y="1424359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 x CO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9D4C4-4000-1A48-9071-1E895E795D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9665" y="5659475"/>
            <a:ext cx="1854621" cy="337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E048A-4E53-1F46-93C0-829C6C545B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588" b="1391"/>
          <a:stretch/>
        </p:blipFill>
        <p:spPr>
          <a:xfrm>
            <a:off x="6632635" y="4465115"/>
            <a:ext cx="2439785" cy="839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665AFD-833D-0046-9A1C-C087F04F3B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8387" y="4437683"/>
            <a:ext cx="2468501" cy="8888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60A7AA-5B25-B943-882C-098A153371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2778"/>
          <a:stretch/>
        </p:blipFill>
        <p:spPr>
          <a:xfrm>
            <a:off x="6404823" y="4486465"/>
            <a:ext cx="192327" cy="8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191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PMingLiU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33</cp:revision>
  <dcterms:created xsi:type="dcterms:W3CDTF">2017-08-29T22:43:04Z</dcterms:created>
  <dcterms:modified xsi:type="dcterms:W3CDTF">2020-02-19T18:43:38Z</dcterms:modified>
</cp:coreProperties>
</file>