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59" autoAdjust="0"/>
    <p:restoredTop sz="94545" autoAdjust="0"/>
  </p:normalViewPr>
  <p:slideViewPr>
    <p:cSldViewPr snapToGrid="0" snapToObjects="1">
      <p:cViewPr varScale="1">
        <p:scale>
          <a:sx n="181" d="100"/>
          <a:sy n="181" d="100"/>
        </p:scale>
        <p:origin x="1728" y="17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6826" y="16051"/>
            <a:ext cx="8949361" cy="708660"/>
          </a:xfrm>
        </p:spPr>
        <p:txBody>
          <a:bodyPr/>
          <a:lstStyle/>
          <a:p>
            <a:r>
              <a:rPr lang="en-US" sz="1800" dirty="0"/>
              <a:t>A New and Systematic Method for Rigorously Attributing Changes in </a:t>
            </a:r>
            <a:br>
              <a:rPr lang="en-US" sz="1800" dirty="0"/>
            </a:br>
            <a:r>
              <a:rPr lang="en-US" sz="1800" dirty="0"/>
              <a:t>Extreme Weather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106826" y="5156943"/>
            <a:ext cx="3343471" cy="9966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Risser, M. D., </a:t>
            </a:r>
            <a:r>
              <a:rPr lang="en-US" dirty="0" err="1"/>
              <a:t>Paciorek</a:t>
            </a:r>
            <a:r>
              <a:rPr lang="en-US" dirty="0"/>
              <a:t>, C. J., and Stone, D. A. (2018) Spatially-Dependent Multiple Testing Under Model Misspecification, with Application to Detection of Anthropogenic Influence on Extreme Climate Events, </a:t>
            </a:r>
            <a:r>
              <a:rPr lang="en-US" i="1" dirty="0"/>
              <a:t>Journal of the American Statistical Association</a:t>
            </a:r>
            <a:r>
              <a:rPr lang="en-US" dirty="0"/>
              <a:t>, DOI: 10.1080/01621459.2018.1451335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3387842" y="1084284"/>
            <a:ext cx="5515870" cy="1214209"/>
          </a:xfrm>
        </p:spPr>
        <p:txBody>
          <a:bodyPr/>
          <a:lstStyle/>
          <a:p>
            <a:r>
              <a:rPr lang="en-US" sz="1300" dirty="0"/>
              <a:t>A specialized </a:t>
            </a:r>
            <a:r>
              <a:rPr lang="en-US" sz="1300" i="1" dirty="0"/>
              <a:t>Bayesian hierarchical statistical model</a:t>
            </a:r>
            <a:r>
              <a:rPr lang="en-US" sz="1300" dirty="0"/>
              <a:t> is developed to flexibly account for spatial coherence in the statistics of monthly extremes from ensembles of climate model output. Additionally, we construct a criterion for systematically conducting extreme event attribution for a large collection of land-regions across the globe.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4"/>
          </p:nvPr>
        </p:nvSpPr>
        <p:spPr>
          <a:xfrm>
            <a:off x="3387841" y="2655678"/>
            <a:ext cx="5515871" cy="111494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300" dirty="0"/>
              <a:t>Our analysis is able to robustly identify land regions experiencing meaningful human influence on extreme weather while simultaneously controlling the number of erroneous conclusions—</a:t>
            </a:r>
            <a:r>
              <a:rPr lang="en-US" sz="1300" i="1" dirty="0"/>
              <a:t>false positives.</a:t>
            </a:r>
            <a:r>
              <a:rPr lang="en-US" sz="1300" dirty="0"/>
              <a:t> Furthermore, our approach greatly outperforms related techniques in terms of the signal-to-noise ratio.</a:t>
            </a:r>
            <a:endParaRPr lang="en-US" sz="12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450296" y="4227323"/>
            <a:ext cx="5548454" cy="1911699"/>
          </a:xfrm>
        </p:spPr>
        <p:txBody>
          <a:bodyPr>
            <a:noAutofit/>
          </a:bodyPr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/>
              <a:t>Analyses conducted using state-of-the-art Bayesian statistical techniques</a:t>
            </a:r>
            <a:endParaRPr lang="en-US" sz="1300" i="1" dirty="0"/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/>
              <a:t>Methodology to be operationalized in a workflow for publishing monthly results in near-real time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/>
              <a:t>Statistical modeling framework applicable to many other related problems involving ensembles of climate model output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89" y="4130513"/>
            <a:ext cx="34854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Sample results from a systematic event attribution for each of ≈240 land regions for hot (top) and wet (bottom) months. Red (blue) regions indicate conclusive evidence for an increase in the probability of a hot (wet) month in January (March) of 2015.</a:t>
            </a:r>
          </a:p>
        </p:txBody>
      </p:sp>
      <p:pic>
        <p:nvPicPr>
          <p:cNvPr id="5" name="Picture 4" descr="Figure4_HotJan_WetMarc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367"/>
          <a:stretch/>
        </p:blipFill>
        <p:spPr>
          <a:xfrm>
            <a:off x="185029" y="846627"/>
            <a:ext cx="3145086" cy="337829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53" y="6315573"/>
            <a:ext cx="418560" cy="411405"/>
          </a:xfr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244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A New and Systematic Method for Rigorously Attributing Changes in  Extreme Weather</vt:lpstr>
    </vt:vector>
  </TitlesOfParts>
  <Company>LBNL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Travis O'Brien</cp:lastModifiedBy>
  <cp:revision>126</cp:revision>
  <dcterms:created xsi:type="dcterms:W3CDTF">2016-02-10T19:06:12Z</dcterms:created>
  <dcterms:modified xsi:type="dcterms:W3CDTF">2018-04-16T20:11:56Z</dcterms:modified>
</cp:coreProperties>
</file>