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12192000" cy="6858000"/>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77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2"/>
    <p:restoredTop sz="94677"/>
  </p:normalViewPr>
  <p:slideViewPr>
    <p:cSldViewPr showGuides="1">
      <p:cViewPr varScale="1">
        <p:scale>
          <a:sx n="88" d="100"/>
          <a:sy n="88" d="100"/>
        </p:scale>
        <p:origin x="466" y="62"/>
      </p:cViewPr>
      <p:guideLst>
        <p:guide orient="horz" pos="2160"/>
        <p:guide pos="377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B942DF11-4C4B-1B4C-843E-49459654FB94}"/>
              </a:ext>
            </a:extLst>
          </p:cNvPr>
          <p:cNvSpPr>
            <a:spLocks noGrp="1"/>
          </p:cNvSpPr>
          <p:nvPr>
            <p:ph type="hdr" sz="quarter"/>
          </p:nvPr>
        </p:nvSpPr>
        <p:spPr>
          <a:xfrm>
            <a:off x="0" y="0"/>
            <a:ext cx="3038475" cy="465138"/>
          </a:xfrm>
          <a:prstGeom prst="rect">
            <a:avLst/>
          </a:prstGeom>
        </p:spPr>
        <p:txBody>
          <a:bodyPr vert="horz" lIns="93177" tIns="46589" rIns="93177" bIns="46589" rtlCol="0"/>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3" name="Date Placeholder 2">
            <a:extLst>
              <a:ext uri="{FF2B5EF4-FFF2-40B4-BE49-F238E27FC236}">
                <a16:creationId xmlns:a16="http://schemas.microsoft.com/office/drawing/2014/main" id="{F60A4EC8-B452-2F45-AAB3-2AE5A6AC193B}"/>
              </a:ext>
            </a:extLst>
          </p:cNvPr>
          <p:cNvSpPr>
            <a:spLocks noGrp="1"/>
          </p:cNvSpPr>
          <p:nvPr>
            <p:ph type="dt"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smtClean="0">
                <a:latin typeface="Calibri" panose="020F0502020204030204" pitchFamily="34" charset="0"/>
                <a:cs typeface="Arial" panose="020B0604020202020204" pitchFamily="34" charset="0"/>
              </a:defRPr>
            </a:lvl1pPr>
          </a:lstStyle>
          <a:p>
            <a:pPr>
              <a:defRPr/>
            </a:pPr>
            <a:fld id="{64F6DD8E-B6F0-4E49-B775-B09A09F20BAC}" type="datetimeFigureOut">
              <a:rPr lang="en-US" altLang="en-US"/>
              <a:pPr>
                <a:defRPr/>
              </a:pPr>
              <a:t>7/13/2020</a:t>
            </a:fld>
            <a:endParaRPr lang="en-US" altLang="en-US"/>
          </a:p>
        </p:txBody>
      </p:sp>
      <p:sp>
        <p:nvSpPr>
          <p:cNvPr id="4" name="Slide Image Placeholder 3">
            <a:extLst>
              <a:ext uri="{FF2B5EF4-FFF2-40B4-BE49-F238E27FC236}">
                <a16:creationId xmlns:a16="http://schemas.microsoft.com/office/drawing/2014/main" id="{625D5594-0F7D-DB44-8CEC-4623196EB371}"/>
              </a:ext>
            </a:extLst>
          </p:cNvPr>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8148951B-6102-874B-A3F3-371148D64DBC}"/>
              </a:ext>
            </a:extLst>
          </p:cNvPr>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FD421489-2E07-B24D-AEDC-B1C75EAFE94B}"/>
              </a:ext>
            </a:extLst>
          </p:cNvPr>
          <p:cNvSpPr>
            <a:spLocks noGrp="1"/>
          </p:cNvSpPr>
          <p:nvPr>
            <p:ph type="ftr" sz="quarter" idx="4"/>
          </p:nvPr>
        </p:nvSpPr>
        <p:spPr>
          <a:xfrm>
            <a:off x="0" y="8829675"/>
            <a:ext cx="3038475" cy="465138"/>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ea typeface="+mn-ea"/>
                <a:cs typeface="+mn-cs"/>
              </a:defRPr>
            </a:lvl1pPr>
          </a:lstStyle>
          <a:p>
            <a:pPr>
              <a:defRPr/>
            </a:pPr>
            <a:endParaRPr lang="en-US"/>
          </a:p>
        </p:txBody>
      </p:sp>
      <p:sp>
        <p:nvSpPr>
          <p:cNvPr id="7" name="Slide Number Placeholder 6">
            <a:extLst>
              <a:ext uri="{FF2B5EF4-FFF2-40B4-BE49-F238E27FC236}">
                <a16:creationId xmlns:a16="http://schemas.microsoft.com/office/drawing/2014/main" id="{E5BC91E3-D30E-2B44-A6BC-D567CB82B53A}"/>
              </a:ext>
            </a:extLst>
          </p:cNvPr>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smtClean="0">
                <a:latin typeface="Calibri" panose="020F0502020204030204" pitchFamily="34" charset="0"/>
                <a:cs typeface="Arial" panose="020B0604020202020204" pitchFamily="34" charset="0"/>
              </a:defRPr>
            </a:lvl1pPr>
          </a:lstStyle>
          <a:p>
            <a:pPr>
              <a:defRPr/>
            </a:pPr>
            <a:fld id="{59DE545C-F352-4C4A-BD2C-14F870218DC2}"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CA35ED0F-4A04-C446-A0B5-E5D6C0BB333B}"/>
              </a:ext>
            </a:extLst>
          </p:cNvPr>
          <p:cNvSpPr>
            <a:spLocks noGrp="1"/>
          </p:cNvSpPr>
          <p:nvPr>
            <p:ph type="dt" sz="half" idx="10"/>
          </p:nvPr>
        </p:nvSpPr>
        <p:spPr/>
        <p:txBody>
          <a:bodyPr/>
          <a:lstStyle>
            <a:lvl1pPr>
              <a:defRPr/>
            </a:lvl1pPr>
          </a:lstStyle>
          <a:p>
            <a:pPr>
              <a:defRPr/>
            </a:pPr>
            <a:fld id="{A8723834-6C72-A64B-A40B-213EFE28F639}" type="datetimeFigureOut">
              <a:rPr lang="en-US" altLang="en-US"/>
              <a:pPr>
                <a:defRPr/>
              </a:pPr>
              <a:t>7/13/2020</a:t>
            </a:fld>
            <a:endParaRPr lang="en-US" altLang="en-US"/>
          </a:p>
        </p:txBody>
      </p:sp>
      <p:sp>
        <p:nvSpPr>
          <p:cNvPr id="5" name="Footer Placeholder 4">
            <a:extLst>
              <a:ext uri="{FF2B5EF4-FFF2-40B4-BE49-F238E27FC236}">
                <a16:creationId xmlns:a16="http://schemas.microsoft.com/office/drawing/2014/main" id="{BECED3F7-7E98-0245-83F4-EE974EDB8BE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E325432-7174-9144-9FE3-07BA3CA7C49A}"/>
              </a:ext>
            </a:extLst>
          </p:cNvPr>
          <p:cNvSpPr>
            <a:spLocks noGrp="1"/>
          </p:cNvSpPr>
          <p:nvPr>
            <p:ph type="sldNum" sz="quarter" idx="12"/>
          </p:nvPr>
        </p:nvSpPr>
        <p:spPr/>
        <p:txBody>
          <a:bodyPr/>
          <a:lstStyle>
            <a:lvl1pPr>
              <a:defRPr/>
            </a:lvl1pPr>
          </a:lstStyle>
          <a:p>
            <a:pPr>
              <a:defRPr/>
            </a:pPr>
            <a:fld id="{BD64326A-11F0-544A-A4E8-951CBC8450FD}" type="slidenum">
              <a:rPr lang="en-US" altLang="en-US"/>
              <a:pPr>
                <a:defRPr/>
              </a:pPr>
              <a:t>‹#›</a:t>
            </a:fld>
            <a:endParaRPr lang="en-US" altLang="en-US"/>
          </a:p>
        </p:txBody>
      </p:sp>
    </p:spTree>
    <p:extLst>
      <p:ext uri="{BB962C8B-B14F-4D97-AF65-F5344CB8AC3E}">
        <p14:creationId xmlns:p14="http://schemas.microsoft.com/office/powerpoint/2010/main" val="1934017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D052987-D940-0E4C-A0C2-25C213BAFA99}"/>
              </a:ext>
            </a:extLst>
          </p:cNvPr>
          <p:cNvSpPr>
            <a:spLocks noGrp="1"/>
          </p:cNvSpPr>
          <p:nvPr>
            <p:ph type="dt" sz="half" idx="10"/>
          </p:nvPr>
        </p:nvSpPr>
        <p:spPr/>
        <p:txBody>
          <a:bodyPr/>
          <a:lstStyle>
            <a:lvl1pPr>
              <a:defRPr/>
            </a:lvl1pPr>
          </a:lstStyle>
          <a:p>
            <a:pPr>
              <a:defRPr/>
            </a:pPr>
            <a:fld id="{A1DFE92B-1141-6B4B-A613-FC6A9694D454}" type="datetimeFigureOut">
              <a:rPr lang="en-US" altLang="en-US"/>
              <a:pPr>
                <a:defRPr/>
              </a:pPr>
              <a:t>7/13/2020</a:t>
            </a:fld>
            <a:endParaRPr lang="en-US" altLang="en-US"/>
          </a:p>
        </p:txBody>
      </p:sp>
      <p:sp>
        <p:nvSpPr>
          <p:cNvPr id="5" name="Footer Placeholder 4">
            <a:extLst>
              <a:ext uri="{FF2B5EF4-FFF2-40B4-BE49-F238E27FC236}">
                <a16:creationId xmlns:a16="http://schemas.microsoft.com/office/drawing/2014/main" id="{A1194A64-69EC-7E47-8273-C3A04484DB9E}"/>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8F17E6C2-0DBA-2C41-AE3F-5AAA7BC9F1FF}"/>
              </a:ext>
            </a:extLst>
          </p:cNvPr>
          <p:cNvSpPr>
            <a:spLocks noGrp="1"/>
          </p:cNvSpPr>
          <p:nvPr>
            <p:ph type="sldNum" sz="quarter" idx="12"/>
          </p:nvPr>
        </p:nvSpPr>
        <p:spPr/>
        <p:txBody>
          <a:bodyPr/>
          <a:lstStyle>
            <a:lvl1pPr>
              <a:defRPr/>
            </a:lvl1pPr>
          </a:lstStyle>
          <a:p>
            <a:pPr>
              <a:defRPr/>
            </a:pPr>
            <a:fld id="{6EC04FCD-67B8-F14A-B220-29A03FAD4428}" type="slidenum">
              <a:rPr lang="en-US" altLang="en-US"/>
              <a:pPr>
                <a:defRPr/>
              </a:pPr>
              <a:t>‹#›</a:t>
            </a:fld>
            <a:endParaRPr lang="en-US" altLang="en-US"/>
          </a:p>
        </p:txBody>
      </p:sp>
    </p:spTree>
    <p:extLst>
      <p:ext uri="{BB962C8B-B14F-4D97-AF65-F5344CB8AC3E}">
        <p14:creationId xmlns:p14="http://schemas.microsoft.com/office/powerpoint/2010/main" val="2807991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0CC394-D1C9-1B43-B0E6-295A7F2BC5E7}"/>
              </a:ext>
            </a:extLst>
          </p:cNvPr>
          <p:cNvSpPr>
            <a:spLocks noGrp="1"/>
          </p:cNvSpPr>
          <p:nvPr>
            <p:ph type="dt" sz="half" idx="10"/>
          </p:nvPr>
        </p:nvSpPr>
        <p:spPr/>
        <p:txBody>
          <a:bodyPr/>
          <a:lstStyle>
            <a:lvl1pPr>
              <a:defRPr/>
            </a:lvl1pPr>
          </a:lstStyle>
          <a:p>
            <a:pPr>
              <a:defRPr/>
            </a:pPr>
            <a:fld id="{478C200E-C3BF-5840-A2A4-5C93FD6B2A56}" type="datetimeFigureOut">
              <a:rPr lang="en-US" altLang="en-US"/>
              <a:pPr>
                <a:defRPr/>
              </a:pPr>
              <a:t>7/13/2020</a:t>
            </a:fld>
            <a:endParaRPr lang="en-US" altLang="en-US"/>
          </a:p>
        </p:txBody>
      </p:sp>
      <p:sp>
        <p:nvSpPr>
          <p:cNvPr id="5" name="Footer Placeholder 4">
            <a:extLst>
              <a:ext uri="{FF2B5EF4-FFF2-40B4-BE49-F238E27FC236}">
                <a16:creationId xmlns:a16="http://schemas.microsoft.com/office/drawing/2014/main" id="{E250C5CC-9A07-0441-9C54-C351115609C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07EED90-D176-D449-A9A1-581FAA039F75}"/>
              </a:ext>
            </a:extLst>
          </p:cNvPr>
          <p:cNvSpPr>
            <a:spLocks noGrp="1"/>
          </p:cNvSpPr>
          <p:nvPr>
            <p:ph type="sldNum" sz="quarter" idx="12"/>
          </p:nvPr>
        </p:nvSpPr>
        <p:spPr/>
        <p:txBody>
          <a:bodyPr/>
          <a:lstStyle>
            <a:lvl1pPr>
              <a:defRPr/>
            </a:lvl1pPr>
          </a:lstStyle>
          <a:p>
            <a:pPr>
              <a:defRPr/>
            </a:pPr>
            <a:fld id="{EFC14A0C-E5E2-444C-90C9-F505B048F55B}" type="slidenum">
              <a:rPr lang="en-US" altLang="en-US"/>
              <a:pPr>
                <a:defRPr/>
              </a:pPr>
              <a:t>‹#›</a:t>
            </a:fld>
            <a:endParaRPr lang="en-US" altLang="en-US"/>
          </a:p>
        </p:txBody>
      </p:sp>
    </p:spTree>
    <p:extLst>
      <p:ext uri="{BB962C8B-B14F-4D97-AF65-F5344CB8AC3E}">
        <p14:creationId xmlns:p14="http://schemas.microsoft.com/office/powerpoint/2010/main" val="2708523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42A411-A109-5542-91A5-644DA6D395DD}"/>
              </a:ext>
            </a:extLst>
          </p:cNvPr>
          <p:cNvSpPr>
            <a:spLocks noGrp="1"/>
          </p:cNvSpPr>
          <p:nvPr>
            <p:ph type="dt" sz="half" idx="10"/>
          </p:nvPr>
        </p:nvSpPr>
        <p:spPr/>
        <p:txBody>
          <a:bodyPr/>
          <a:lstStyle>
            <a:lvl1pPr>
              <a:defRPr/>
            </a:lvl1pPr>
          </a:lstStyle>
          <a:p>
            <a:pPr>
              <a:defRPr/>
            </a:pPr>
            <a:fld id="{A3665EFA-E9D6-9442-B72F-A82B03B01F17}" type="datetimeFigureOut">
              <a:rPr lang="en-US" altLang="en-US"/>
              <a:pPr>
                <a:defRPr/>
              </a:pPr>
              <a:t>7/13/2020</a:t>
            </a:fld>
            <a:endParaRPr lang="en-US" altLang="en-US"/>
          </a:p>
        </p:txBody>
      </p:sp>
      <p:sp>
        <p:nvSpPr>
          <p:cNvPr id="5" name="Footer Placeholder 4">
            <a:extLst>
              <a:ext uri="{FF2B5EF4-FFF2-40B4-BE49-F238E27FC236}">
                <a16:creationId xmlns:a16="http://schemas.microsoft.com/office/drawing/2014/main" id="{B9C4DF7B-0F3C-0744-A631-E7A88A5374A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E96865E0-E3F0-754F-A7DF-F379FE00BCB3}"/>
              </a:ext>
            </a:extLst>
          </p:cNvPr>
          <p:cNvSpPr>
            <a:spLocks noGrp="1"/>
          </p:cNvSpPr>
          <p:nvPr>
            <p:ph type="sldNum" sz="quarter" idx="12"/>
          </p:nvPr>
        </p:nvSpPr>
        <p:spPr/>
        <p:txBody>
          <a:bodyPr/>
          <a:lstStyle>
            <a:lvl1pPr>
              <a:defRPr/>
            </a:lvl1pPr>
          </a:lstStyle>
          <a:p>
            <a:pPr>
              <a:defRPr/>
            </a:pPr>
            <a:fld id="{BE941295-4497-5441-838C-E08FD9EECB3E}" type="slidenum">
              <a:rPr lang="en-US" altLang="en-US"/>
              <a:pPr>
                <a:defRPr/>
              </a:pPr>
              <a:t>‹#›</a:t>
            </a:fld>
            <a:endParaRPr lang="en-US" altLang="en-US"/>
          </a:p>
        </p:txBody>
      </p:sp>
    </p:spTree>
    <p:extLst>
      <p:ext uri="{BB962C8B-B14F-4D97-AF65-F5344CB8AC3E}">
        <p14:creationId xmlns:p14="http://schemas.microsoft.com/office/powerpoint/2010/main" val="10512436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6BCB230-D825-B94C-BA00-B549FF6B35DF}"/>
              </a:ext>
            </a:extLst>
          </p:cNvPr>
          <p:cNvSpPr>
            <a:spLocks noGrp="1"/>
          </p:cNvSpPr>
          <p:nvPr>
            <p:ph type="dt" sz="half" idx="10"/>
          </p:nvPr>
        </p:nvSpPr>
        <p:spPr/>
        <p:txBody>
          <a:bodyPr/>
          <a:lstStyle>
            <a:lvl1pPr>
              <a:defRPr/>
            </a:lvl1pPr>
          </a:lstStyle>
          <a:p>
            <a:pPr>
              <a:defRPr/>
            </a:pPr>
            <a:fld id="{E860F58E-F700-014B-9A9A-DD710BE4445D}" type="datetimeFigureOut">
              <a:rPr lang="en-US" altLang="en-US"/>
              <a:pPr>
                <a:defRPr/>
              </a:pPr>
              <a:t>7/13/2020</a:t>
            </a:fld>
            <a:endParaRPr lang="en-US" altLang="en-US"/>
          </a:p>
        </p:txBody>
      </p:sp>
      <p:sp>
        <p:nvSpPr>
          <p:cNvPr id="5" name="Footer Placeholder 4">
            <a:extLst>
              <a:ext uri="{FF2B5EF4-FFF2-40B4-BE49-F238E27FC236}">
                <a16:creationId xmlns:a16="http://schemas.microsoft.com/office/drawing/2014/main" id="{74CB9980-DEAA-7D4E-9B89-97F37AF81A6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31800E4-CA9E-4244-AAD6-31D42DA95593}"/>
              </a:ext>
            </a:extLst>
          </p:cNvPr>
          <p:cNvSpPr>
            <a:spLocks noGrp="1"/>
          </p:cNvSpPr>
          <p:nvPr>
            <p:ph type="sldNum" sz="quarter" idx="12"/>
          </p:nvPr>
        </p:nvSpPr>
        <p:spPr/>
        <p:txBody>
          <a:bodyPr/>
          <a:lstStyle>
            <a:lvl1pPr>
              <a:defRPr/>
            </a:lvl1pPr>
          </a:lstStyle>
          <a:p>
            <a:pPr>
              <a:defRPr/>
            </a:pPr>
            <a:fld id="{EFBE3FEE-E001-4146-B4D0-2A6D44ED6337}" type="slidenum">
              <a:rPr lang="en-US" altLang="en-US"/>
              <a:pPr>
                <a:defRPr/>
              </a:pPr>
              <a:t>‹#›</a:t>
            </a:fld>
            <a:endParaRPr lang="en-US" altLang="en-US"/>
          </a:p>
        </p:txBody>
      </p:sp>
    </p:spTree>
    <p:extLst>
      <p:ext uri="{BB962C8B-B14F-4D97-AF65-F5344CB8AC3E}">
        <p14:creationId xmlns:p14="http://schemas.microsoft.com/office/powerpoint/2010/main" val="2335303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DA90E7CE-5D53-B242-A714-1381990A0A96}"/>
              </a:ext>
            </a:extLst>
          </p:cNvPr>
          <p:cNvSpPr>
            <a:spLocks noGrp="1"/>
          </p:cNvSpPr>
          <p:nvPr>
            <p:ph type="dt" sz="half" idx="10"/>
          </p:nvPr>
        </p:nvSpPr>
        <p:spPr/>
        <p:txBody>
          <a:bodyPr/>
          <a:lstStyle>
            <a:lvl1pPr>
              <a:defRPr/>
            </a:lvl1pPr>
          </a:lstStyle>
          <a:p>
            <a:pPr>
              <a:defRPr/>
            </a:pPr>
            <a:fld id="{0FEA6D1E-6F0D-3849-8FEE-C2B31927C456}" type="datetimeFigureOut">
              <a:rPr lang="en-US" altLang="en-US"/>
              <a:pPr>
                <a:defRPr/>
              </a:pPr>
              <a:t>7/13/2020</a:t>
            </a:fld>
            <a:endParaRPr lang="en-US" altLang="en-US"/>
          </a:p>
        </p:txBody>
      </p:sp>
      <p:sp>
        <p:nvSpPr>
          <p:cNvPr id="6" name="Footer Placeholder 4">
            <a:extLst>
              <a:ext uri="{FF2B5EF4-FFF2-40B4-BE49-F238E27FC236}">
                <a16:creationId xmlns:a16="http://schemas.microsoft.com/office/drawing/2014/main" id="{FCA071AD-55ED-5E42-8511-411132FF6FE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F34A70F5-72DB-7E45-B4B1-C03403079BA7}"/>
              </a:ext>
            </a:extLst>
          </p:cNvPr>
          <p:cNvSpPr>
            <a:spLocks noGrp="1"/>
          </p:cNvSpPr>
          <p:nvPr>
            <p:ph type="sldNum" sz="quarter" idx="12"/>
          </p:nvPr>
        </p:nvSpPr>
        <p:spPr/>
        <p:txBody>
          <a:bodyPr/>
          <a:lstStyle>
            <a:lvl1pPr>
              <a:defRPr/>
            </a:lvl1pPr>
          </a:lstStyle>
          <a:p>
            <a:pPr>
              <a:defRPr/>
            </a:pPr>
            <a:fld id="{CC6D73D1-F4DE-3644-BF0D-74611D1B9C1D}" type="slidenum">
              <a:rPr lang="en-US" altLang="en-US"/>
              <a:pPr>
                <a:defRPr/>
              </a:pPr>
              <a:t>‹#›</a:t>
            </a:fld>
            <a:endParaRPr lang="en-US" altLang="en-US"/>
          </a:p>
        </p:txBody>
      </p:sp>
    </p:spTree>
    <p:extLst>
      <p:ext uri="{BB962C8B-B14F-4D97-AF65-F5344CB8AC3E}">
        <p14:creationId xmlns:p14="http://schemas.microsoft.com/office/powerpoint/2010/main" val="3288135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333D0E4A-9566-9844-8E50-AF0BD739B0FF}"/>
              </a:ext>
            </a:extLst>
          </p:cNvPr>
          <p:cNvSpPr>
            <a:spLocks noGrp="1"/>
          </p:cNvSpPr>
          <p:nvPr>
            <p:ph type="dt" sz="half" idx="10"/>
          </p:nvPr>
        </p:nvSpPr>
        <p:spPr/>
        <p:txBody>
          <a:bodyPr/>
          <a:lstStyle>
            <a:lvl1pPr>
              <a:defRPr/>
            </a:lvl1pPr>
          </a:lstStyle>
          <a:p>
            <a:pPr>
              <a:defRPr/>
            </a:pPr>
            <a:fld id="{2A77A4F3-0039-DF4D-995B-8464707D24B3}" type="datetimeFigureOut">
              <a:rPr lang="en-US" altLang="en-US"/>
              <a:pPr>
                <a:defRPr/>
              </a:pPr>
              <a:t>7/13/2020</a:t>
            </a:fld>
            <a:endParaRPr lang="en-US" altLang="en-US"/>
          </a:p>
        </p:txBody>
      </p:sp>
      <p:sp>
        <p:nvSpPr>
          <p:cNvPr id="8" name="Footer Placeholder 4">
            <a:extLst>
              <a:ext uri="{FF2B5EF4-FFF2-40B4-BE49-F238E27FC236}">
                <a16:creationId xmlns:a16="http://schemas.microsoft.com/office/drawing/2014/main" id="{3AC2481C-2F94-8E49-9035-DFA0A2870CC6}"/>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A5FBAF02-F2F1-1E41-8E5F-B236F59BF3C9}"/>
              </a:ext>
            </a:extLst>
          </p:cNvPr>
          <p:cNvSpPr>
            <a:spLocks noGrp="1"/>
          </p:cNvSpPr>
          <p:nvPr>
            <p:ph type="sldNum" sz="quarter" idx="12"/>
          </p:nvPr>
        </p:nvSpPr>
        <p:spPr/>
        <p:txBody>
          <a:bodyPr/>
          <a:lstStyle>
            <a:lvl1pPr>
              <a:defRPr/>
            </a:lvl1pPr>
          </a:lstStyle>
          <a:p>
            <a:pPr>
              <a:defRPr/>
            </a:pPr>
            <a:fld id="{A2FBB717-BF5A-184C-B46E-F1D97E617EAE}" type="slidenum">
              <a:rPr lang="en-US" altLang="en-US"/>
              <a:pPr>
                <a:defRPr/>
              </a:pPr>
              <a:t>‹#›</a:t>
            </a:fld>
            <a:endParaRPr lang="en-US" altLang="en-US"/>
          </a:p>
        </p:txBody>
      </p:sp>
    </p:spTree>
    <p:extLst>
      <p:ext uri="{BB962C8B-B14F-4D97-AF65-F5344CB8AC3E}">
        <p14:creationId xmlns:p14="http://schemas.microsoft.com/office/powerpoint/2010/main" val="32511942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A9B7BDE5-2CD0-314C-AC8F-84B178E09865}"/>
              </a:ext>
            </a:extLst>
          </p:cNvPr>
          <p:cNvSpPr>
            <a:spLocks noGrp="1"/>
          </p:cNvSpPr>
          <p:nvPr>
            <p:ph type="dt" sz="half" idx="10"/>
          </p:nvPr>
        </p:nvSpPr>
        <p:spPr/>
        <p:txBody>
          <a:bodyPr/>
          <a:lstStyle>
            <a:lvl1pPr>
              <a:defRPr/>
            </a:lvl1pPr>
          </a:lstStyle>
          <a:p>
            <a:pPr>
              <a:defRPr/>
            </a:pPr>
            <a:fld id="{4A9056E9-2556-6F49-A2BB-CC040844F271}" type="datetimeFigureOut">
              <a:rPr lang="en-US" altLang="en-US"/>
              <a:pPr>
                <a:defRPr/>
              </a:pPr>
              <a:t>7/13/2020</a:t>
            </a:fld>
            <a:endParaRPr lang="en-US" altLang="en-US"/>
          </a:p>
        </p:txBody>
      </p:sp>
      <p:sp>
        <p:nvSpPr>
          <p:cNvPr id="4" name="Footer Placeholder 4">
            <a:extLst>
              <a:ext uri="{FF2B5EF4-FFF2-40B4-BE49-F238E27FC236}">
                <a16:creationId xmlns:a16="http://schemas.microsoft.com/office/drawing/2014/main" id="{F21DDED9-873C-0446-BD29-DD667BD02BC2}"/>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03A7F014-31D6-914D-A8E4-06ABBDD905C6}"/>
              </a:ext>
            </a:extLst>
          </p:cNvPr>
          <p:cNvSpPr>
            <a:spLocks noGrp="1"/>
          </p:cNvSpPr>
          <p:nvPr>
            <p:ph type="sldNum" sz="quarter" idx="12"/>
          </p:nvPr>
        </p:nvSpPr>
        <p:spPr/>
        <p:txBody>
          <a:bodyPr/>
          <a:lstStyle>
            <a:lvl1pPr>
              <a:defRPr/>
            </a:lvl1pPr>
          </a:lstStyle>
          <a:p>
            <a:pPr>
              <a:defRPr/>
            </a:pPr>
            <a:fld id="{FFEA2FE0-C808-674D-B645-1463675E6260}" type="slidenum">
              <a:rPr lang="en-US" altLang="en-US"/>
              <a:pPr>
                <a:defRPr/>
              </a:pPr>
              <a:t>‹#›</a:t>
            </a:fld>
            <a:endParaRPr lang="en-US" altLang="en-US"/>
          </a:p>
        </p:txBody>
      </p:sp>
    </p:spTree>
    <p:extLst>
      <p:ext uri="{BB962C8B-B14F-4D97-AF65-F5344CB8AC3E}">
        <p14:creationId xmlns:p14="http://schemas.microsoft.com/office/powerpoint/2010/main" val="2573310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3841D166-E82B-A146-8E0B-2E9DB3E59508}"/>
              </a:ext>
            </a:extLst>
          </p:cNvPr>
          <p:cNvSpPr>
            <a:spLocks noGrp="1"/>
          </p:cNvSpPr>
          <p:nvPr>
            <p:ph type="dt" sz="half" idx="10"/>
          </p:nvPr>
        </p:nvSpPr>
        <p:spPr/>
        <p:txBody>
          <a:bodyPr/>
          <a:lstStyle>
            <a:lvl1pPr>
              <a:defRPr/>
            </a:lvl1pPr>
          </a:lstStyle>
          <a:p>
            <a:pPr>
              <a:defRPr/>
            </a:pPr>
            <a:fld id="{116E27AD-9E90-954A-9D0C-A40CA8D423BF}" type="datetimeFigureOut">
              <a:rPr lang="en-US" altLang="en-US"/>
              <a:pPr>
                <a:defRPr/>
              </a:pPr>
              <a:t>7/13/2020</a:t>
            </a:fld>
            <a:endParaRPr lang="en-US" altLang="en-US"/>
          </a:p>
        </p:txBody>
      </p:sp>
      <p:sp>
        <p:nvSpPr>
          <p:cNvPr id="3" name="Footer Placeholder 4">
            <a:extLst>
              <a:ext uri="{FF2B5EF4-FFF2-40B4-BE49-F238E27FC236}">
                <a16:creationId xmlns:a16="http://schemas.microsoft.com/office/drawing/2014/main" id="{90D1FFEB-FF58-B14D-847D-5636BDAF06FC}"/>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D023450E-A62E-EE44-8DA0-AC04D73F2893}"/>
              </a:ext>
            </a:extLst>
          </p:cNvPr>
          <p:cNvSpPr>
            <a:spLocks noGrp="1"/>
          </p:cNvSpPr>
          <p:nvPr>
            <p:ph type="sldNum" sz="quarter" idx="12"/>
          </p:nvPr>
        </p:nvSpPr>
        <p:spPr/>
        <p:txBody>
          <a:bodyPr/>
          <a:lstStyle>
            <a:lvl1pPr>
              <a:defRPr/>
            </a:lvl1pPr>
          </a:lstStyle>
          <a:p>
            <a:pPr>
              <a:defRPr/>
            </a:pPr>
            <a:fld id="{D8A54633-429B-E642-8842-4E895E6E2A18}" type="slidenum">
              <a:rPr lang="en-US" altLang="en-US"/>
              <a:pPr>
                <a:defRPr/>
              </a:pPr>
              <a:t>‹#›</a:t>
            </a:fld>
            <a:endParaRPr lang="en-US" altLang="en-US"/>
          </a:p>
        </p:txBody>
      </p:sp>
    </p:spTree>
    <p:extLst>
      <p:ext uri="{BB962C8B-B14F-4D97-AF65-F5344CB8AC3E}">
        <p14:creationId xmlns:p14="http://schemas.microsoft.com/office/powerpoint/2010/main" val="228544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id="{19C1D3F9-A4B4-9C47-8C5B-30FBFA6F56B0}"/>
              </a:ext>
            </a:extLst>
          </p:cNvPr>
          <p:cNvSpPr>
            <a:spLocks noGrp="1"/>
          </p:cNvSpPr>
          <p:nvPr>
            <p:ph type="dt" sz="half" idx="10"/>
          </p:nvPr>
        </p:nvSpPr>
        <p:spPr/>
        <p:txBody>
          <a:bodyPr/>
          <a:lstStyle>
            <a:lvl1pPr>
              <a:defRPr/>
            </a:lvl1pPr>
          </a:lstStyle>
          <a:p>
            <a:pPr>
              <a:defRPr/>
            </a:pPr>
            <a:fld id="{91C06A04-B949-A847-A953-33F0B3F91935}" type="datetimeFigureOut">
              <a:rPr lang="en-US" altLang="en-US"/>
              <a:pPr>
                <a:defRPr/>
              </a:pPr>
              <a:t>7/13/2020</a:t>
            </a:fld>
            <a:endParaRPr lang="en-US" altLang="en-US"/>
          </a:p>
        </p:txBody>
      </p:sp>
      <p:sp>
        <p:nvSpPr>
          <p:cNvPr id="6" name="Footer Placeholder 4">
            <a:extLst>
              <a:ext uri="{FF2B5EF4-FFF2-40B4-BE49-F238E27FC236}">
                <a16:creationId xmlns:a16="http://schemas.microsoft.com/office/drawing/2014/main" id="{EF8884F4-0C53-B245-9E41-D3727EC7156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1E102FA5-ECB3-024D-8ECF-6B5D15BF71AD}"/>
              </a:ext>
            </a:extLst>
          </p:cNvPr>
          <p:cNvSpPr>
            <a:spLocks noGrp="1"/>
          </p:cNvSpPr>
          <p:nvPr>
            <p:ph type="sldNum" sz="quarter" idx="12"/>
          </p:nvPr>
        </p:nvSpPr>
        <p:spPr/>
        <p:txBody>
          <a:bodyPr/>
          <a:lstStyle>
            <a:lvl1pPr>
              <a:defRPr/>
            </a:lvl1pPr>
          </a:lstStyle>
          <a:p>
            <a:pPr>
              <a:defRPr/>
            </a:pPr>
            <a:fld id="{C3396DC7-7CA5-5B44-976A-924FD823CA94}" type="slidenum">
              <a:rPr lang="en-US" altLang="en-US"/>
              <a:pPr>
                <a:defRPr/>
              </a:pPr>
              <a:t>‹#›</a:t>
            </a:fld>
            <a:endParaRPr lang="en-US" altLang="en-US"/>
          </a:p>
        </p:txBody>
      </p:sp>
    </p:spTree>
    <p:extLst>
      <p:ext uri="{BB962C8B-B14F-4D97-AF65-F5344CB8AC3E}">
        <p14:creationId xmlns:p14="http://schemas.microsoft.com/office/powerpoint/2010/main" val="2751500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id="{B2A8E488-70F9-2C4D-B566-B2B46092AE3D}"/>
              </a:ext>
            </a:extLst>
          </p:cNvPr>
          <p:cNvSpPr>
            <a:spLocks noGrp="1"/>
          </p:cNvSpPr>
          <p:nvPr>
            <p:ph type="dt" sz="half" idx="10"/>
          </p:nvPr>
        </p:nvSpPr>
        <p:spPr/>
        <p:txBody>
          <a:bodyPr/>
          <a:lstStyle>
            <a:lvl1pPr>
              <a:defRPr/>
            </a:lvl1pPr>
          </a:lstStyle>
          <a:p>
            <a:pPr>
              <a:defRPr/>
            </a:pPr>
            <a:fld id="{4A254753-2FC6-8046-9FA6-C552AA859038}" type="datetimeFigureOut">
              <a:rPr lang="en-US" altLang="en-US"/>
              <a:pPr>
                <a:defRPr/>
              </a:pPr>
              <a:t>7/13/2020</a:t>
            </a:fld>
            <a:endParaRPr lang="en-US" altLang="en-US"/>
          </a:p>
        </p:txBody>
      </p:sp>
      <p:sp>
        <p:nvSpPr>
          <p:cNvPr id="6" name="Footer Placeholder 4">
            <a:extLst>
              <a:ext uri="{FF2B5EF4-FFF2-40B4-BE49-F238E27FC236}">
                <a16:creationId xmlns:a16="http://schemas.microsoft.com/office/drawing/2014/main" id="{45D07F73-FDE9-2341-9480-EC4D84AAD42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CCA7640-63CD-8D4D-BE1B-EF335B27AB12}"/>
              </a:ext>
            </a:extLst>
          </p:cNvPr>
          <p:cNvSpPr>
            <a:spLocks noGrp="1"/>
          </p:cNvSpPr>
          <p:nvPr>
            <p:ph type="sldNum" sz="quarter" idx="12"/>
          </p:nvPr>
        </p:nvSpPr>
        <p:spPr/>
        <p:txBody>
          <a:bodyPr/>
          <a:lstStyle>
            <a:lvl1pPr>
              <a:defRPr/>
            </a:lvl1pPr>
          </a:lstStyle>
          <a:p>
            <a:pPr>
              <a:defRPr/>
            </a:pPr>
            <a:fld id="{1E225B67-7C52-0841-BE95-8AE410EA2398}" type="slidenum">
              <a:rPr lang="en-US" altLang="en-US"/>
              <a:pPr>
                <a:defRPr/>
              </a:pPr>
              <a:t>‹#›</a:t>
            </a:fld>
            <a:endParaRPr lang="en-US" altLang="en-US"/>
          </a:p>
        </p:txBody>
      </p:sp>
    </p:spTree>
    <p:extLst>
      <p:ext uri="{BB962C8B-B14F-4D97-AF65-F5344CB8AC3E}">
        <p14:creationId xmlns:p14="http://schemas.microsoft.com/office/powerpoint/2010/main" val="3391896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C3B4AF9-2D4C-3B42-9167-348F8FDE8D9E}"/>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B29D03DF-90A5-2D45-A0D7-CDF4C87CEA1E}"/>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F099CFAD-F855-B14D-BA06-2F8E88D90BBB}"/>
              </a:ext>
            </a:extLst>
          </p:cNvPr>
          <p:cNvSpPr>
            <a:spLocks noGrp="1"/>
          </p:cNvSpPr>
          <p:nvPr>
            <p:ph type="dt" sz="half" idx="2"/>
          </p:nvPr>
        </p:nvSpPr>
        <p:spPr>
          <a:xfrm>
            <a:off x="609600" y="6356350"/>
            <a:ext cx="28448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smtClean="0">
                <a:solidFill>
                  <a:srgbClr val="898989"/>
                </a:solidFill>
                <a:latin typeface="Calibri" panose="020F0502020204030204" pitchFamily="34" charset="0"/>
                <a:cs typeface="Arial" panose="020B0604020202020204" pitchFamily="34" charset="0"/>
              </a:defRPr>
            </a:lvl1pPr>
          </a:lstStyle>
          <a:p>
            <a:pPr>
              <a:defRPr/>
            </a:pPr>
            <a:fld id="{5CF001AE-5ED7-ED44-8F19-48C3F8E108F2}" type="datetimeFigureOut">
              <a:rPr lang="en-US" altLang="en-US"/>
              <a:pPr>
                <a:defRPr/>
              </a:pPr>
              <a:t>7/13/2020</a:t>
            </a:fld>
            <a:endParaRPr lang="en-US" altLang="en-US"/>
          </a:p>
        </p:txBody>
      </p:sp>
      <p:sp>
        <p:nvSpPr>
          <p:cNvPr id="5" name="Footer Placeholder 4">
            <a:extLst>
              <a:ext uri="{FF2B5EF4-FFF2-40B4-BE49-F238E27FC236}">
                <a16:creationId xmlns:a16="http://schemas.microsoft.com/office/drawing/2014/main" id="{416C9A71-5116-354E-B016-88101192502C}"/>
              </a:ext>
            </a:extLst>
          </p:cNvPr>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a:extLst>
              <a:ext uri="{FF2B5EF4-FFF2-40B4-BE49-F238E27FC236}">
                <a16:creationId xmlns:a16="http://schemas.microsoft.com/office/drawing/2014/main" id="{00D1D094-227B-3444-B748-4C86EF42ACDD}"/>
              </a:ext>
            </a:extLst>
          </p:cNvPr>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latin typeface="Calibri" panose="020F0502020204030204" pitchFamily="34" charset="0"/>
                <a:cs typeface="Arial" panose="020B0604020202020204" pitchFamily="34" charset="0"/>
              </a:defRPr>
            </a:lvl1pPr>
          </a:lstStyle>
          <a:p>
            <a:pPr>
              <a:defRPr/>
            </a:pPr>
            <a:fld id="{DE62B76A-CE74-3D47-BA06-34F9841AE530}"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kern="1200">
          <a:solidFill>
            <a:schemeClr val="tx1"/>
          </a:solidFill>
          <a:latin typeface="+mj-lt"/>
          <a:ea typeface="ＭＳ Ｐゴシック" charset="0"/>
          <a:cs typeface="ＭＳ Ｐゴシック" charset="0"/>
        </a:defRPr>
      </a:lvl1pPr>
      <a:lvl2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1" fontAlgn="base" hangingPunct="1">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175/BAMS-D-18-0200.1" TargetMode="External"/><Relationship Id="rId2" Type="http://schemas.openxmlformats.org/officeDocument/2006/relationships/hyperlink" Target="https://journals.ametsoc.org/doi/abs/10.1175/BAMS-D-18-0200.1" TargetMode="External"/><Relationship Id="rId1" Type="http://schemas.openxmlformats.org/officeDocument/2006/relationships/slideLayout" Target="../slideLayouts/slideLayout4.xml"/><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4">
            <a:extLst>
              <a:ext uri="{FF2B5EF4-FFF2-40B4-BE49-F238E27FC236}">
                <a16:creationId xmlns:a16="http://schemas.microsoft.com/office/drawing/2014/main" id="{454A9521-8775-FB43-9E1D-54A0D6C6C038}"/>
              </a:ext>
            </a:extLst>
          </p:cNvPr>
          <p:cNvSpPr>
            <a:spLocks noChangeArrowheads="1"/>
          </p:cNvSpPr>
          <p:nvPr/>
        </p:nvSpPr>
        <p:spPr bwMode="auto">
          <a:xfrm>
            <a:off x="1752600" y="838200"/>
            <a:ext cx="4114800" cy="205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15000"/>
              </a:spcBef>
              <a:buFontTx/>
              <a:buNone/>
            </a:pPr>
            <a:endParaRPr lang="en-US" altLang="en-US" sz="1800"/>
          </a:p>
        </p:txBody>
      </p:sp>
      <p:sp>
        <p:nvSpPr>
          <p:cNvPr id="14338" name="Rectangle 5">
            <a:extLst>
              <a:ext uri="{FF2B5EF4-FFF2-40B4-BE49-F238E27FC236}">
                <a16:creationId xmlns:a16="http://schemas.microsoft.com/office/drawing/2014/main" id="{47007824-E625-C246-AC68-0592EC239662}"/>
              </a:ext>
            </a:extLst>
          </p:cNvPr>
          <p:cNvSpPr>
            <a:spLocks noChangeArrowheads="1"/>
          </p:cNvSpPr>
          <p:nvPr/>
        </p:nvSpPr>
        <p:spPr bwMode="auto">
          <a:xfrm>
            <a:off x="114300" y="122238"/>
            <a:ext cx="118110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0"/>
              </a:spcBef>
              <a:buFontTx/>
              <a:buNone/>
            </a:pPr>
            <a:r>
              <a:rPr lang="en-GB" altLang="en-US" sz="2000" b="1" dirty="0">
                <a:latin typeface="Arial" panose="020B0604020202020204" pitchFamily="34" charset="0"/>
              </a:rPr>
              <a:t>Defining Uncertainties Through Comparison of Atmospheric River Tracking Methods</a:t>
            </a:r>
            <a:endParaRPr lang="en-US" altLang="en-US" sz="2000" b="1" dirty="0">
              <a:latin typeface="Arial" panose="020B0604020202020204" pitchFamily="34" charset="0"/>
            </a:endParaRPr>
          </a:p>
        </p:txBody>
      </p:sp>
      <p:sp>
        <p:nvSpPr>
          <p:cNvPr id="14339" name="Rectangle 19">
            <a:extLst>
              <a:ext uri="{FF2B5EF4-FFF2-40B4-BE49-F238E27FC236}">
                <a16:creationId xmlns:a16="http://schemas.microsoft.com/office/drawing/2014/main" id="{99B585C3-B49F-784C-ABED-48FB419719E9}"/>
              </a:ext>
            </a:extLst>
          </p:cNvPr>
          <p:cNvSpPr>
            <a:spLocks noChangeArrowheads="1"/>
          </p:cNvSpPr>
          <p:nvPr/>
        </p:nvSpPr>
        <p:spPr bwMode="auto">
          <a:xfrm>
            <a:off x="6205008" y="662095"/>
            <a:ext cx="3015192" cy="2677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buNone/>
            </a:pPr>
            <a:r>
              <a:rPr lang="en-US" sz="1200" dirty="0"/>
              <a:t>A visual representation of multiple atmospheric river detections for February 7, 2017 at 0600 UTC.  Values are shaded where an individual ARTMIP algorithm detects an AR, and each ARTMIP algorithm is randomly assigned a distinct color with a low opacity.  Areas with all algorithms agreeing on AR detection appear perfectly opaque, areas with all algorithms agreeing on a lack of AR presence simply show the background 'blue marble' image, and areas with some amount of algorithm disagreement on AR presence appear semi-translucent. Credit: Travis O’Brien</a:t>
            </a:r>
            <a:endParaRPr lang="en-US" dirty="0"/>
          </a:p>
        </p:txBody>
      </p:sp>
      <p:sp>
        <p:nvSpPr>
          <p:cNvPr id="14340" name="Rectangle 20">
            <a:extLst>
              <a:ext uri="{FF2B5EF4-FFF2-40B4-BE49-F238E27FC236}">
                <a16:creationId xmlns:a16="http://schemas.microsoft.com/office/drawing/2014/main" id="{D90CF322-AC63-8E45-8DB8-DBD881AFC361}"/>
              </a:ext>
            </a:extLst>
          </p:cNvPr>
          <p:cNvSpPr>
            <a:spLocks noChangeArrowheads="1"/>
          </p:cNvSpPr>
          <p:nvPr/>
        </p:nvSpPr>
        <p:spPr bwMode="auto">
          <a:xfrm>
            <a:off x="5867400" y="914400"/>
            <a:ext cx="44196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eaLnBrk="1" hangingPunct="1">
              <a:spcBef>
                <a:spcPct val="0"/>
              </a:spcBef>
              <a:buFontTx/>
              <a:buNone/>
            </a:pPr>
            <a:endParaRPr lang="en-US" altLang="en-US" sz="1800"/>
          </a:p>
        </p:txBody>
      </p:sp>
      <p:sp>
        <p:nvSpPr>
          <p:cNvPr id="27" name="TextBox 26">
            <a:extLst>
              <a:ext uri="{FF2B5EF4-FFF2-40B4-BE49-F238E27FC236}">
                <a16:creationId xmlns:a16="http://schemas.microsoft.com/office/drawing/2014/main" id="{E937BFB2-7BB8-7948-B1D5-D12120F7C2BA}"/>
              </a:ext>
            </a:extLst>
          </p:cNvPr>
          <p:cNvSpPr txBox="1"/>
          <p:nvPr/>
        </p:nvSpPr>
        <p:spPr>
          <a:xfrm>
            <a:off x="762000" y="6302375"/>
            <a:ext cx="10744200" cy="461665"/>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lgn="ctr" eaLnBrk="1" hangingPunct="1">
              <a:defRPr/>
            </a:pPr>
            <a:r>
              <a:rPr lang="en-US" sz="1200" dirty="0"/>
              <a:t>Shields, C.A., J.J. </a:t>
            </a:r>
            <a:r>
              <a:rPr lang="en-US" sz="1200" dirty="0" err="1"/>
              <a:t>Rutz</a:t>
            </a:r>
            <a:r>
              <a:rPr lang="en-US" sz="1200" dirty="0"/>
              <a:t>, L.R. Leung, F.M. Ralph, M. </a:t>
            </a:r>
            <a:r>
              <a:rPr lang="en-US" sz="1200" dirty="0" err="1"/>
              <a:t>Wehner</a:t>
            </a:r>
            <a:r>
              <a:rPr lang="en-US" sz="1200" dirty="0"/>
              <a:t>, T. O’Brien, and R. Pierce, 0: </a:t>
            </a:r>
            <a:r>
              <a:rPr lang="en-US" sz="1200" u="sng" dirty="0">
                <a:hlinkClick r:id="rId2"/>
              </a:rPr>
              <a:t>Defining Uncertainties Through Comparison of Atmospheric River Tracking Methods.</a:t>
            </a:r>
            <a:r>
              <a:rPr lang="en-US" sz="1200" dirty="0"/>
              <a:t> </a:t>
            </a:r>
            <a:r>
              <a:rPr lang="en-US" sz="1200" i="1" dirty="0"/>
              <a:t>Bull. Amer. Meteor. Soc.,</a:t>
            </a:r>
            <a:r>
              <a:rPr lang="en-US" sz="1200" dirty="0"/>
              <a:t> </a:t>
            </a:r>
            <a:r>
              <a:rPr lang="en-US" sz="1200" b="1" dirty="0"/>
              <a:t>0</a:t>
            </a:r>
            <a:r>
              <a:rPr lang="en-US" sz="1200" dirty="0"/>
              <a:t>, </a:t>
            </a:r>
            <a:r>
              <a:rPr lang="en-US" sz="1200" u="sng" dirty="0">
                <a:hlinkClick r:id="rId3"/>
              </a:rPr>
              <a:t>https://doi.org/10.1175/BAMS-D-18-0200.1</a:t>
            </a:r>
            <a:r>
              <a:rPr lang="en-US" sz="1200" dirty="0"/>
              <a:t> </a:t>
            </a:r>
          </a:p>
        </p:txBody>
      </p:sp>
      <p:sp>
        <p:nvSpPr>
          <p:cNvPr id="14342" name="Rectangle 4">
            <a:extLst>
              <a:ext uri="{FF2B5EF4-FFF2-40B4-BE49-F238E27FC236}">
                <a16:creationId xmlns:a16="http://schemas.microsoft.com/office/drawing/2014/main" id="{A10327E3-0797-6B4E-A477-BAADF6AE427F}"/>
              </a:ext>
            </a:extLst>
          </p:cNvPr>
          <p:cNvSpPr>
            <a:spLocks noChangeArrowheads="1"/>
          </p:cNvSpPr>
          <p:nvPr/>
        </p:nvSpPr>
        <p:spPr bwMode="auto">
          <a:xfrm>
            <a:off x="283633" y="555017"/>
            <a:ext cx="5626100" cy="3019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defRPr sz="2400">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sz="2400">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sz="2400">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sz="2400">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ctr" eaLnBrk="1" hangingPunct="1">
              <a:spcBef>
                <a:spcPct val="15000"/>
              </a:spcBef>
              <a:defRPr/>
            </a:pPr>
            <a:r>
              <a:rPr lang="en-US" altLang="en-US" sz="1600" b="1" dirty="0">
                <a:latin typeface="Calibri" panose="020F0502020204030204" pitchFamily="34" charset="0"/>
              </a:rPr>
              <a:t>Objective</a:t>
            </a:r>
          </a:p>
          <a:p>
            <a:pPr marL="285750" indent="-285750" eaLnBrk="1" hangingPunct="1">
              <a:spcBef>
                <a:spcPct val="15000"/>
              </a:spcBef>
              <a:buFont typeface="Arial" panose="020B0604020202020204" pitchFamily="34" charset="0"/>
              <a:buChar char="•"/>
              <a:defRPr/>
            </a:pPr>
            <a:r>
              <a:rPr lang="en-US" altLang="en-US" sz="1600" dirty="0">
                <a:latin typeface="Calibri" panose="020F0502020204030204" pitchFamily="34" charset="0"/>
              </a:rPr>
              <a:t>Present outcomes from the 2</a:t>
            </a:r>
            <a:r>
              <a:rPr lang="en-US" altLang="en-US" sz="1600" baseline="30000" dirty="0">
                <a:latin typeface="Calibri" panose="020F0502020204030204" pitchFamily="34" charset="0"/>
              </a:rPr>
              <a:t>nd</a:t>
            </a:r>
            <a:r>
              <a:rPr lang="en-US" altLang="en-US" sz="1600" dirty="0">
                <a:latin typeface="Calibri" panose="020F0502020204030204" pitchFamily="34" charset="0"/>
              </a:rPr>
              <a:t> ARTMIP (Atmospheric River Tracking Method </a:t>
            </a:r>
            <a:r>
              <a:rPr lang="en-US" altLang="en-US" sz="1600" dirty="0" err="1">
                <a:latin typeface="Calibri" panose="020F0502020204030204" pitchFamily="34" charset="0"/>
              </a:rPr>
              <a:t>Intercomparison</a:t>
            </a:r>
            <a:r>
              <a:rPr lang="en-US" altLang="en-US" sz="1600" dirty="0">
                <a:latin typeface="Calibri" panose="020F0502020204030204" pitchFamily="34" charset="0"/>
              </a:rPr>
              <a:t> Project) Workshop, held April 23 -24</a:t>
            </a:r>
            <a:r>
              <a:rPr lang="en-US" altLang="en-US" sz="1600" baseline="30000" dirty="0">
                <a:latin typeface="Calibri" panose="020F0502020204030204" pitchFamily="34" charset="0"/>
              </a:rPr>
              <a:t>th</a:t>
            </a:r>
            <a:r>
              <a:rPr lang="en-US" altLang="en-US" sz="1600" dirty="0">
                <a:latin typeface="Calibri" panose="020F0502020204030204" pitchFamily="34" charset="0"/>
              </a:rPr>
              <a:t> in Gaithersburg Maryland, sponsored by the  RGCM DOE program.</a:t>
            </a:r>
          </a:p>
          <a:p>
            <a:pPr marL="285750" indent="-285750" eaLnBrk="1" hangingPunct="1">
              <a:spcBef>
                <a:spcPct val="15000"/>
              </a:spcBef>
              <a:buFont typeface="Arial" panose="020B0604020202020204" pitchFamily="34" charset="0"/>
              <a:buChar char="•"/>
              <a:defRPr/>
            </a:pPr>
            <a:r>
              <a:rPr lang="en-US" sz="1600" dirty="0">
                <a:latin typeface="+mn-lt"/>
              </a:rPr>
              <a:t>ARTMIP aims to quantify the uncertainty in AR climatology, precipitation, and related impacts that arise from a wide range of AR tracking methods developed by the community, and how these AR-related metrics may change in the future. </a:t>
            </a:r>
          </a:p>
          <a:p>
            <a:pPr marL="285750" indent="-285750" eaLnBrk="1" hangingPunct="1">
              <a:spcBef>
                <a:spcPct val="15000"/>
              </a:spcBef>
              <a:buFont typeface="Arial" panose="020B0604020202020204" pitchFamily="34" charset="0"/>
              <a:buChar char="•"/>
              <a:defRPr/>
            </a:pPr>
            <a:r>
              <a:rPr lang="en-US" altLang="en-US" sz="1600" dirty="0">
                <a:latin typeface="+mn-lt"/>
              </a:rPr>
              <a:t>The goal of the workshop was to discuss results and chart a path forward.</a:t>
            </a:r>
          </a:p>
          <a:p>
            <a:pPr marL="0" indent="0" algn="ctr" eaLnBrk="1" hangingPunct="1">
              <a:spcBef>
                <a:spcPct val="15000"/>
              </a:spcBef>
              <a:defRPr/>
            </a:pPr>
            <a:endParaRPr lang="en-US" altLang="en-US" sz="1600" dirty="0">
              <a:latin typeface="Calibri" panose="020F0502020204030204" pitchFamily="34" charset="0"/>
            </a:endParaRPr>
          </a:p>
        </p:txBody>
      </p:sp>
      <p:sp>
        <p:nvSpPr>
          <p:cNvPr id="14343" name="Rectangle 3">
            <a:extLst>
              <a:ext uri="{FF2B5EF4-FFF2-40B4-BE49-F238E27FC236}">
                <a16:creationId xmlns:a16="http://schemas.microsoft.com/office/drawing/2014/main" id="{4B7DDC34-B094-7347-A8B9-D8EFDA8AE6E3}"/>
              </a:ext>
            </a:extLst>
          </p:cNvPr>
          <p:cNvSpPr>
            <a:spLocks noChangeArrowheads="1"/>
          </p:cNvSpPr>
          <p:nvPr/>
        </p:nvSpPr>
        <p:spPr bwMode="auto">
          <a:xfrm>
            <a:off x="266700" y="3479750"/>
            <a:ext cx="5600700" cy="2660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a:spcBef>
                <a:spcPct val="20000"/>
              </a:spcBef>
              <a:buFont typeface="Arial" panose="020B0604020202020204" pitchFamily="34" charset="0"/>
              <a:buChar char="•"/>
              <a:defRPr sz="3200">
                <a:solidFill>
                  <a:schemeClr val="tx1"/>
                </a:solidFill>
                <a:latin typeface="Calibri" panose="020F0502020204030204" pitchFamily="34" charset="0"/>
                <a:ea typeface="ＭＳ Ｐゴシック" panose="020B0600070205080204" pitchFamily="34" charset="-128"/>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ＭＳ Ｐゴシック" panose="020B0600070205080204" pitchFamily="34" charset="-128"/>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ＭＳ Ｐゴシック" panose="020B0600070205080204" pitchFamily="34" charset="-128"/>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ＭＳ Ｐゴシック" panose="020B0600070205080204" pitchFamily="34" charset="-128"/>
              </a:defRPr>
            </a:lvl9pPr>
          </a:lstStyle>
          <a:p>
            <a:pPr algn="ctr" eaLnBrk="1" hangingPunct="1">
              <a:spcBef>
                <a:spcPct val="15000"/>
              </a:spcBef>
              <a:buFontTx/>
              <a:buNone/>
            </a:pPr>
            <a:r>
              <a:rPr lang="en-US" altLang="en-US" sz="1600" b="1" dirty="0"/>
              <a:t>Approach</a:t>
            </a:r>
          </a:p>
          <a:p>
            <a:pPr eaLnBrk="1" hangingPunct="1">
              <a:spcBef>
                <a:spcPct val="15000"/>
              </a:spcBef>
            </a:pPr>
            <a:r>
              <a:rPr lang="en-US" sz="1600" dirty="0"/>
              <a:t>The two-day workshop included participants from various U.S. federal agencies/programs, national and international universities, and U.S. national labs.</a:t>
            </a:r>
          </a:p>
          <a:p>
            <a:pPr eaLnBrk="1" hangingPunct="1">
              <a:spcBef>
                <a:spcPct val="15000"/>
              </a:spcBef>
            </a:pPr>
            <a:r>
              <a:rPr lang="en-US" altLang="en-US" sz="1600" dirty="0"/>
              <a:t>Presentations on the state of AR science and various aspects of current ARTMIP analysis were given.</a:t>
            </a:r>
          </a:p>
          <a:p>
            <a:pPr eaLnBrk="1" hangingPunct="1">
              <a:spcBef>
                <a:spcPct val="15000"/>
              </a:spcBef>
            </a:pPr>
            <a:r>
              <a:rPr lang="en-US" altLang="en-US" sz="1600" dirty="0"/>
              <a:t>Participants were given a forum to discuss results from the 1</a:t>
            </a:r>
            <a:r>
              <a:rPr lang="en-US" altLang="en-US" sz="1600" baseline="30000" dirty="0"/>
              <a:t>st</a:t>
            </a:r>
            <a:r>
              <a:rPr lang="en-US" altLang="en-US" sz="1600" dirty="0"/>
              <a:t> phase of the project (Tier1, using MERRA-2 data).</a:t>
            </a:r>
          </a:p>
          <a:p>
            <a:pPr eaLnBrk="1" hangingPunct="1">
              <a:spcBef>
                <a:spcPct val="15000"/>
              </a:spcBef>
            </a:pPr>
            <a:r>
              <a:rPr lang="en-US" altLang="en-US" sz="1600" dirty="0"/>
              <a:t>Detailed plans were made for the 2</a:t>
            </a:r>
            <a:r>
              <a:rPr lang="en-US" altLang="en-US" sz="1600" baseline="30000" dirty="0"/>
              <a:t>nd</a:t>
            </a:r>
            <a:r>
              <a:rPr lang="en-US" altLang="en-US" sz="1600" dirty="0"/>
              <a:t> phase (Tier 2, using climate change model data and reanalysis sensitivity).</a:t>
            </a:r>
          </a:p>
        </p:txBody>
      </p:sp>
      <p:sp>
        <p:nvSpPr>
          <p:cNvPr id="14346" name="TextBox 24">
            <a:extLst>
              <a:ext uri="{FF2B5EF4-FFF2-40B4-BE49-F238E27FC236}">
                <a16:creationId xmlns:a16="http://schemas.microsoft.com/office/drawing/2014/main" id="{0AC33A15-0957-AA4E-9528-82B6ED40DB76}"/>
              </a:ext>
            </a:extLst>
          </p:cNvPr>
          <p:cNvSpPr txBox="1">
            <a:spLocks noChangeArrowheads="1"/>
          </p:cNvSpPr>
          <p:nvPr/>
        </p:nvSpPr>
        <p:spPr bwMode="auto">
          <a:xfrm>
            <a:off x="6019800" y="3479498"/>
            <a:ext cx="5978525" cy="2800767"/>
          </a:xfrm>
          <a:prstGeom prst="rect">
            <a:avLst/>
          </a:prstGeom>
          <a:noFill/>
          <a:ln>
            <a:noFill/>
          </a:ln>
          <a:extLst>
            <a:ext uri="{909E8E84-426E-40dd-AFC4-6F175D3DCCD1}"/>
            <a:ext uri="{91240B29-F687-4f45-9708-019B960494DF}"/>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algn="ctr" eaLnBrk="1" hangingPunct="1">
              <a:defRPr/>
            </a:pPr>
            <a:r>
              <a:rPr lang="en-US" sz="1600" b="1" dirty="0">
                <a:latin typeface="Calibri" charset="0"/>
              </a:rPr>
              <a:t>Impact</a:t>
            </a:r>
          </a:p>
          <a:p>
            <a:pPr marL="285750" indent="-285750" eaLnBrk="1" hangingPunct="1">
              <a:buFont typeface="Arial" panose="020B0604020202020204" pitchFamily="34" charset="0"/>
              <a:buChar char="•"/>
              <a:defRPr/>
            </a:pPr>
            <a:r>
              <a:rPr lang="en-US" sz="1600" dirty="0">
                <a:latin typeface="Calibri" charset="0"/>
              </a:rPr>
              <a:t>Metrics and analysis discussed for Tier 1 data (including AR frequency, duration, intensity), will be used to craft guidance and recommendations on choice of methodology for specific science questions.  Advantages and disadvantages for classes of algorithms will greatly help individual AR resources choose an appropriate methodology for their science problem. </a:t>
            </a:r>
          </a:p>
          <a:p>
            <a:pPr marL="285750" indent="-285750" eaLnBrk="1" hangingPunct="1">
              <a:buFont typeface="Arial" panose="020B0604020202020204" pitchFamily="34" charset="0"/>
              <a:buChar char="•"/>
              <a:defRPr/>
            </a:pPr>
            <a:r>
              <a:rPr lang="en-US" sz="1600" dirty="0">
                <a:latin typeface="Calibri" charset="0"/>
              </a:rPr>
              <a:t>A database of AR catalogues will be available to the community to further AR research </a:t>
            </a:r>
          </a:p>
          <a:p>
            <a:pPr marL="285750" indent="-285750" eaLnBrk="1" hangingPunct="1">
              <a:buFont typeface="Arial" panose="020B0604020202020204" pitchFamily="34" charset="0"/>
              <a:buChar char="•"/>
              <a:defRPr/>
            </a:pPr>
            <a:r>
              <a:rPr lang="en-US" sz="1600" dirty="0">
                <a:latin typeface="Calibri" charset="0"/>
              </a:rPr>
              <a:t>Gaps and emerging needs for advancing AR tracking were discussed and reported.</a:t>
            </a:r>
          </a:p>
        </p:txBody>
      </p:sp>
      <p:pic>
        <p:nvPicPr>
          <p:cNvPr id="3" name="Picture 2">
            <a:extLst>
              <a:ext uri="{FF2B5EF4-FFF2-40B4-BE49-F238E27FC236}">
                <a16:creationId xmlns:a16="http://schemas.microsoft.com/office/drawing/2014/main" id="{B5B8D19F-1259-BF41-9507-0FD58EC2DDA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132359" y="667991"/>
            <a:ext cx="2628900" cy="2628900"/>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Shields_ARTMIP_GMD_2018" id="{56104D98-D30C-AB49-91CA-621421D74CE8}" vid="{BA06FEAD-244B-6646-89E5-E0CB485956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145</TotalTime>
  <Words>425</Words>
  <Application>Microsoft Office PowerPoint</Application>
  <PresentationFormat>Widescreen</PresentationFormat>
  <Paragraphs>16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ＭＳ Ｐゴシック</vt:lpstr>
      <vt:lpstr>Arial</vt:lpstr>
      <vt:lpstr>Calibri</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Stephanie Shearer</cp:lastModifiedBy>
  <cp:revision>11</cp:revision>
  <cp:lastPrinted>2016-05-06T03:02:30Z</cp:lastPrinted>
  <dcterms:created xsi:type="dcterms:W3CDTF">2018-05-22T21:12:22Z</dcterms:created>
  <dcterms:modified xsi:type="dcterms:W3CDTF">2020-07-13T21:45:00Z</dcterms:modified>
</cp:coreProperties>
</file>