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25" autoAdjust="0"/>
  </p:normalViewPr>
  <p:slideViewPr>
    <p:cSldViewPr>
      <p:cViewPr varScale="1">
        <p:scale>
          <a:sx n="80" d="100"/>
          <a:sy n="80" d="100"/>
        </p:scale>
        <p:origin x="-59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2C61C8-76FE-44EB-84C1-6A897CDBB4C0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1F49D0-F8AF-44F9-9498-23B07FD8D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574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913721-1232-4147-82AA-9CC5DFFB8846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43859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61DE-CE68-4700-BF7F-9D72407C308E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38F7D-2778-4247-B7CC-434C93C89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4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C579E-5779-47F7-99E8-34E09FCE8B30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F2998-A5F5-436F-83A7-D8A50A8F6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9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BDB93-03FB-4824-B9B3-0A6F19431D6C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70A68-487E-486A-91D1-8A10A9E5D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59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24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C9161-27DA-4479-A4CB-39EE1A3DFC2A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AC499-E9A2-4BF6-9327-47470AA72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75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ABDD-E220-4CC8-990C-FB8C1D96FE42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64CD7-7E6C-4E82-8E0F-D669C313C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58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BFD4-14E5-4558-A3E2-928D16981AAB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EC2B8-01A2-49CE-B670-B0B32B02A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65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49B3-9298-418E-8A89-D43345DA5E95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1D97D-B5DB-4147-9C9D-F418222EC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6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1D98-4097-4E70-9F7F-07FC13F89CF0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D5739-21DC-4D7B-969E-57D1D6164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4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3DED-0722-4E12-ABA1-D334566A2112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4E4FA-5F93-404B-8838-D1323CCD9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32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5B998-6324-4C0A-9F68-29165D9954FB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4898-5971-40CF-B6F4-817494342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64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DFFE-8136-45DF-AA28-118DEEC763F7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CCC67-388D-4C7E-9F74-1421BB29F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65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B60433-EF2E-4EEB-8FDA-A6C6C9EADEA1}" type="datetimeFigureOut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B21D557-F2DC-458C-BBD9-CED8B75EBA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05460" y="1095375"/>
            <a:ext cx="3399739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Review and critically assess recent advances in understanding SOA that are not represented in climate models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b="1" dirty="0" smtClean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Selectively emphasize </a:t>
            </a:r>
            <a:r>
              <a:rPr lang="en-US" sz="1600" dirty="0"/>
              <a:t>results from measurements and theory over the past decade that have advanced an understanding of new processes governing </a:t>
            </a:r>
            <a:r>
              <a:rPr lang="en-US" sz="1600" dirty="0" smtClean="0"/>
              <a:t>SOA particles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Provide fresh perspectives on paths forward to represent these processes in climate models through development and use of advanced model parameterizations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</a:rPr>
              <a:t>Advances in SOA Processes Related to Anthropogenic-Biogenic Interactions that are Not Included in Climate Models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18758" y="5818257"/>
            <a:ext cx="326739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M. Shrivastava et al. 2017. “Recent Advances in Understanding Secondary Organic Aerosol: Implications for Global Climate Forcing.” </a:t>
            </a:r>
            <a:r>
              <a:rPr lang="en-US" altLang="en-US" sz="1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Reviews of Geophysics</a:t>
            </a:r>
            <a:r>
              <a:rPr lang="en-US" altLang="en-US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in press. </a:t>
            </a:r>
            <a:r>
              <a:rPr lang="en-US" sz="1000" dirty="0" smtClean="0"/>
              <a:t>DOI: 10.1002/2016RG000540.</a:t>
            </a:r>
            <a:endParaRPr lang="en-US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810000" y="3935929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Processes governing the climatic importance of SOA. Anthropogenic and biogenic emissions could interact through a variety of pathways that affect SOA, and its impacts on clouds and radiative forcing.</a:t>
            </a:r>
            <a:endParaRPr lang="en-US" altLang="en-US" sz="1200" b="1" dirty="0">
              <a:solidFill>
                <a:srgbClr val="0000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716122" y="4572000"/>
            <a:ext cx="542787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</a:pPr>
            <a:r>
              <a:rPr lang="en-US" altLang="en-US" sz="1600" dirty="0" smtClean="0">
                <a:latin typeface="+mj-lt"/>
              </a:rPr>
              <a:t>Highlights PNNL’s leadership in conducting the SOA workshop, and distilling findings in a review article that provides much-needed future guidance to the scientific community.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These processes could have </a:t>
            </a:r>
            <a:r>
              <a:rPr lang="en-US" sz="1600" dirty="0" smtClean="0">
                <a:solidFill>
                  <a:prstClr val="black"/>
                </a:solidFill>
              </a:rPr>
              <a:t>large </a:t>
            </a:r>
            <a:r>
              <a:rPr lang="en-US" sz="1600" dirty="0">
                <a:solidFill>
                  <a:prstClr val="black"/>
                </a:solidFill>
              </a:rPr>
              <a:t>potential impacts on </a:t>
            </a:r>
            <a:r>
              <a:rPr lang="en-US" sz="1600" dirty="0" smtClean="0">
                <a:solidFill>
                  <a:prstClr val="black"/>
                </a:solidFill>
              </a:rPr>
              <a:t>our understanding of </a:t>
            </a:r>
            <a:r>
              <a:rPr lang="en-US" sz="1600" dirty="0">
                <a:solidFill>
                  <a:prstClr val="black"/>
                </a:solidFill>
              </a:rPr>
              <a:t>aerosol radiative forcing and climate sensitivity to greenhouse gases.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820" y="943710"/>
            <a:ext cx="420776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115</TotalTime>
  <Words>194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Shrivastava, Manishkumar B</dc:creator>
  <cp:lastModifiedBy>JOvink</cp:lastModifiedBy>
  <cp:revision>10</cp:revision>
  <cp:lastPrinted>2011-05-11T17:30:12Z</cp:lastPrinted>
  <dcterms:created xsi:type="dcterms:W3CDTF">2017-05-17T18:59:31Z</dcterms:created>
  <dcterms:modified xsi:type="dcterms:W3CDTF">2017-05-31T16:45:28Z</dcterms:modified>
</cp:coreProperties>
</file>