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3719"/>
  </p:normalViewPr>
  <p:slideViewPr>
    <p:cSldViewPr snapToGrid="0" snapToObjects="1">
      <p:cViewPr varScale="1">
        <p:scale>
          <a:sx n="69" d="100"/>
          <a:sy n="69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267525" y="141144"/>
            <a:ext cx="1134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Attribution of NAO Predictive Skill Beyond 2 Weeks in Boreal Winter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51593" y="996897"/>
            <a:ext cx="117859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L. Sun, J.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Perlwitz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J.H. Richter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 P.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Hoerling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J.W. Hurrell (2020):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GRL: </a:t>
            </a:r>
            <a:r>
              <a:rPr lang="en-US" dirty="0"/>
              <a:t>https://</a:t>
            </a:r>
            <a:r>
              <a:rPr lang="en-US" dirty="0" err="1"/>
              <a:t>doi.org</a:t>
            </a:r>
            <a:r>
              <a:rPr lang="en-US" dirty="0"/>
              <a:t>/ 10.1029/2020GL090451 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98433" y="1876010"/>
            <a:ext cx="6062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latin typeface="Arial"/>
                <a:cs typeface="Arial"/>
              </a:rPr>
              <a:t>To quantify the predictive skill of the North Atlantic Oscillation (NAO) for lead times of 3-6 weeks coming from the stratosphere and from the El Nino-Southern Oscillation (ENSO)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98433" y="2943641"/>
            <a:ext cx="604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latin typeface="Arial"/>
                <a:cs typeface="Arial"/>
              </a:rPr>
              <a:t>We examined a 20-member ensemble of 45-day initialized reforecasts over the period from 1999-2015 together with uninitialized simulations forced with observed radiative and lower boundary conditions with the Community Earth System Model, version 1 (CESM1)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98433" y="4207412"/>
            <a:ext cx="6339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C4CC8-A548-C645-93B0-E00D2289E189}"/>
              </a:ext>
            </a:extLst>
          </p:cNvPr>
          <p:cNvSpPr txBox="1"/>
          <p:nvPr/>
        </p:nvSpPr>
        <p:spPr>
          <a:xfrm>
            <a:off x="8633638" y="1803139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 of NAO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8AD1A6-2270-AF46-99B9-091C5CE34814}"/>
              </a:ext>
            </a:extLst>
          </p:cNvPr>
          <p:cNvSpPr/>
          <p:nvPr/>
        </p:nvSpPr>
        <p:spPr>
          <a:xfrm>
            <a:off x="7347000" y="4891607"/>
            <a:ext cx="44585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Weekly NAO skill for the weak (red), strong (blue) stratospheric polar vortex events and neutral polar vortex conditions (gray). Error bars indicate the 5% and 95% statistical significance levels. </a:t>
            </a:r>
          </a:p>
          <a:p>
            <a:endParaRPr lang="en-US" sz="12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D24271-C888-7845-90A1-5D918D2F24F7}"/>
              </a:ext>
            </a:extLst>
          </p:cNvPr>
          <p:cNvSpPr txBox="1"/>
          <p:nvPr/>
        </p:nvSpPr>
        <p:spPr>
          <a:xfrm>
            <a:off x="98433" y="4516110"/>
            <a:ext cx="60461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Winter climate over Europe and eastern North America is significantly affected by the variability of the NAO. We find that CESM1 is able to better predict the NAO up to 3 weeks following extreme weak or strong states of the stratospheric polar vortex compared to stratospheric neutral vortex states. Enhanced weeks 3-6 NAO predictive skill for weak vortex events results primarily from stratospheric coupling to the troposphere, while enhanced skill for strong vortex events can be attributed in part to ENSO.</a:t>
            </a:r>
          </a:p>
          <a:p>
            <a:endParaRPr lang="en-US" sz="1600" b="1" i="1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C4A5D8-55D7-EA49-9551-B49DF39F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614" y="1876010"/>
            <a:ext cx="5166458" cy="29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244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52</cp:revision>
  <dcterms:created xsi:type="dcterms:W3CDTF">2017-08-29T22:43:04Z</dcterms:created>
  <dcterms:modified xsi:type="dcterms:W3CDTF">2021-01-22T20:45:02Z</dcterms:modified>
</cp:coreProperties>
</file>