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804" autoAdjust="0"/>
    <p:restoredTop sz="94878" autoAdjust="0"/>
  </p:normalViewPr>
  <p:slideViewPr>
    <p:cSldViewPr snapToGrid="0" snapToObjects="1">
      <p:cViewPr varScale="1">
        <p:scale>
          <a:sx n="191" d="100"/>
          <a:sy n="191" d="100"/>
        </p:scale>
        <p:origin x="1760" y="15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5/4/18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Coupling Strongly Influences Simulated Land Carbon Dynamics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2944523" y="6249562"/>
            <a:ext cx="3703832" cy="688293"/>
          </a:xfrm>
        </p:spPr>
        <p:txBody>
          <a:bodyPr/>
          <a:lstStyle/>
          <a:p>
            <a:r>
              <a:rPr lang="en-US" sz="900" dirty="0"/>
              <a:t>Tang, J.-Y. and Riley, W. J.: Predicted land carbon dynamics are strongly dependent on the numerical coupling  of nitrogen mobilizing and immobilizing processes: A demonstration with the E3SM land model, Earth Interactions, </a:t>
            </a:r>
            <a:r>
              <a:rPr lang="en-US" sz="900" dirty="0" err="1"/>
              <a:t>doi</a:t>
            </a:r>
            <a:r>
              <a:rPr lang="en-US" sz="900" dirty="0"/>
              <a:t>: 10.1175/EI-D-17-0023.1, 2018 .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3387840" y="4005864"/>
            <a:ext cx="5566101" cy="278130"/>
          </a:xfrm>
        </p:spPr>
        <p:txBody>
          <a:bodyPr/>
          <a:lstStyle/>
          <a:p>
            <a:r>
              <a:rPr lang="en-US" dirty="0"/>
              <a:t>Research Details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3387841" y="2274354"/>
            <a:ext cx="5653484" cy="274638"/>
          </a:xfrm>
        </p:spPr>
        <p:txBody>
          <a:bodyPr/>
          <a:lstStyle/>
          <a:p>
            <a:r>
              <a:rPr lang="en-US" dirty="0"/>
              <a:t>Significance and Impact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3387841" y="1074463"/>
            <a:ext cx="5566100" cy="1214209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Land models rely on a variety of numerical implementations of soil biogeochemistry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We show different numerical implementations result in uncertainty as large as inter-model differences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3387840" y="782639"/>
            <a:ext cx="5566101" cy="274638"/>
          </a:xfrm>
        </p:spPr>
        <p:txBody>
          <a:bodyPr/>
          <a:lstStyle/>
          <a:p>
            <a:r>
              <a:rPr lang="en-US" dirty="0"/>
              <a:t>Scientific Achievement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3387840" y="2588721"/>
            <a:ext cx="5467065" cy="1355105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/>
              <a:t>The popular mineral nutrient limitation (MNL) algorithm over-estimated model sensitivity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multi-substrate co-limiting algorithm (PNL) overcomes </a:t>
            </a:r>
            <a:r>
              <a:rPr lang="en-US" dirty="0"/>
              <a:t>numerical uncertainty common in traditional methods</a:t>
            </a:r>
            <a:endParaRPr lang="en-US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3618214" y="4311433"/>
            <a:ext cx="5335727" cy="173268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implemented several numerical coupling schemes using the DOE E3SM land model (ELMv1)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analyzed how different coupling methods affect simulated land carbon dynamics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show traditional methods overestimate CO</a:t>
            </a:r>
            <a:r>
              <a:rPr lang="en-US" sz="1600" baseline="-25000" dirty="0"/>
              <a:t>2</a:t>
            </a:r>
            <a:r>
              <a:rPr lang="en-US" sz="1600" dirty="0"/>
              <a:t> sensitivity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applied the improvements to ELMv1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5715" y="3330317"/>
            <a:ext cx="31432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Figure. Differences between three numerical coupling schemes in total land carbon stock responses to RCP4.5 atmospheric CO</a:t>
            </a:r>
            <a:r>
              <a:rPr lang="en-US" b="1" baseline="-25000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 forcing. The simulations ere performed with ELMv1 coupled to the soil reactive transport solver </a:t>
            </a:r>
            <a:r>
              <a:rPr lang="en-US" b="1" dirty="0" err="1">
                <a:solidFill>
                  <a:srgbClr val="0000FF"/>
                </a:solidFill>
                <a:latin typeface="Times New Roman"/>
                <a:cs typeface="Times New Roman"/>
              </a:rPr>
              <a:t>BeTR</a:t>
            </a:r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14" y="1101222"/>
            <a:ext cx="3143250" cy="21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</TotalTime>
  <Words>190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EESA Highlights</vt:lpstr>
      <vt:lpstr>Numerical Coupling Strongly Influences Simulated Land Carbon Dynamics</vt:lpstr>
    </vt:vector>
  </TitlesOfParts>
  <Company>LBNL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William J Riley</cp:lastModifiedBy>
  <cp:revision>122</cp:revision>
  <dcterms:created xsi:type="dcterms:W3CDTF">2016-02-10T19:06:12Z</dcterms:created>
  <dcterms:modified xsi:type="dcterms:W3CDTF">2018-05-04T18:34:21Z</dcterms:modified>
</cp:coreProperties>
</file>