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1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7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1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0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0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3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4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8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4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4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55C46-8302-444E-A294-B65D2E5898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D931-AA77-45A7-9A0E-012E4A21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9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68263"/>
            <a:ext cx="9248776" cy="674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40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2016-11-28T21:10:17Z</dcterms:created>
  <dcterms:modified xsi:type="dcterms:W3CDTF">2016-11-28T21:10:35Z</dcterms:modified>
</cp:coreProperties>
</file>