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8"/>
    <p:restoredTop sz="94626"/>
  </p:normalViewPr>
  <p:slideViewPr>
    <p:cSldViewPr>
      <p:cViewPr varScale="1">
        <p:scale>
          <a:sx n="118" d="100"/>
          <a:sy n="118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83373"/>
            <a:ext cx="8915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/>
              <a:t>CMIP6 Models Predict Significant 21st Century Decline of the Atlantic Meridional Overturning Circulation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644709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Objectives</a:t>
            </a:r>
            <a:endParaRPr lang="en-US" sz="20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Evaluate the representation of present-day AMOC in CMIP6 models.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Analyze </a:t>
            </a:r>
            <a:r>
              <a:rPr lang="en-US" sz="1400" dirty="0"/>
              <a:t>the projected changes in the AMOC in the 21st century </a:t>
            </a:r>
            <a:r>
              <a:rPr lang="en-US" sz="1400" dirty="0" smtClean="0"/>
              <a:t>for </a:t>
            </a:r>
            <a:r>
              <a:rPr lang="en-US" sz="1400" dirty="0"/>
              <a:t>different scenarios of socio-economic development.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4883" y="2460116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Atlantic Meridional Overturning Circulation (AMOC) is an important component of the climate system, so an accurate representation of the </a:t>
            </a:r>
            <a:r>
              <a:rPr lang="en-US" sz="1400" dirty="0" smtClean="0"/>
              <a:t>AMOC in climate models </a:t>
            </a:r>
            <a:r>
              <a:rPr lang="en-US" sz="1400" dirty="0"/>
              <a:t>is essential for building confidence in their projections. </a:t>
            </a:r>
            <a:endParaRPr lang="en-US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Many modeling centers contributed climate simulations to phase 6 of the Coupled Model </a:t>
            </a:r>
            <a:r>
              <a:rPr lang="en-US" sz="1400" dirty="0" err="1" smtClean="0"/>
              <a:t>Intercomparison</a:t>
            </a:r>
            <a:r>
              <a:rPr lang="en-US" sz="1400" dirty="0" smtClean="0"/>
              <a:t> Project (CMIP6).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We compare </a:t>
            </a:r>
            <a:r>
              <a:rPr lang="en-US" sz="1400" dirty="0"/>
              <a:t>the AMOC in </a:t>
            </a:r>
            <a:r>
              <a:rPr lang="en-US" sz="1400" dirty="0" smtClean="0"/>
              <a:t>CMIP6 models with observations from RAPID/MOCHA and SAMBA arrays.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We study </a:t>
            </a:r>
            <a:r>
              <a:rPr lang="en-US" sz="1400" dirty="0"/>
              <a:t>the projected changes in the AMOC in the 21st century under different scenarios of socio-economic development.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57655" y="657818"/>
            <a:ext cx="4343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AMOC mean strength is well reproduced by the CMIP6 multi-model mean, </a:t>
            </a:r>
            <a:r>
              <a:rPr lang="en-US" sz="1400" dirty="0" smtClean="0"/>
              <a:t>but large </a:t>
            </a:r>
            <a:r>
              <a:rPr lang="en-US" sz="1400" dirty="0"/>
              <a:t>model spread persists.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Projected </a:t>
            </a:r>
            <a:r>
              <a:rPr lang="en-US" sz="1400" dirty="0"/>
              <a:t>AMOC decline by the end of the 21st century shows </a:t>
            </a:r>
            <a:r>
              <a:rPr lang="en-US" sz="1400" dirty="0" smtClean="0"/>
              <a:t>only weak dependence on </a:t>
            </a:r>
            <a:r>
              <a:rPr lang="en-US" sz="1400" dirty="0"/>
              <a:t>the SSP scenarios.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An </a:t>
            </a:r>
            <a:r>
              <a:rPr lang="en-US" sz="1400" dirty="0"/>
              <a:t>emergent constraint between AMOC strength and projected decline </a:t>
            </a:r>
            <a:r>
              <a:rPr lang="en-US" sz="1400" dirty="0" smtClean="0"/>
              <a:t>suggests possible </a:t>
            </a:r>
            <a:r>
              <a:rPr lang="en-US" sz="1400" dirty="0"/>
              <a:t>AMOC decline between 34% and 45% by 2100. 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0" y="6019800"/>
            <a:ext cx="78295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/>
              <a:t>W. Weijer, W. Cheng, O. A. Garuba, A. Hu, and B. T. Nadiga, 2020: CMIP6 Models Predict Significant 21st Century Decline of the Atlantic Meridional Overturning Circulation. Geophysical Research Letters, https://doi.org/10.1029/2019GL086075.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F8AAD6-BF35-D14E-B17D-A15B2CADE141}"/>
              </a:ext>
            </a:extLst>
          </p:cNvPr>
          <p:cNvSpPr txBox="1"/>
          <p:nvPr/>
        </p:nvSpPr>
        <p:spPr>
          <a:xfrm>
            <a:off x="4571999" y="4556898"/>
            <a:ext cx="43158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Time series of AMOC at </a:t>
            </a:r>
            <a:r>
              <a:rPr lang="en-US" sz="1400" dirty="0" smtClean="0">
                <a:solidFill>
                  <a:srgbClr val="0070C0"/>
                </a:solidFill>
              </a:rPr>
              <a:t>26°N </a:t>
            </a:r>
            <a:r>
              <a:rPr lang="en-US" sz="1400" dirty="0">
                <a:solidFill>
                  <a:srgbClr val="0070C0"/>
                </a:solidFill>
              </a:rPr>
              <a:t>for </a:t>
            </a:r>
            <a:r>
              <a:rPr lang="en-US" sz="1400" dirty="0" smtClean="0">
                <a:solidFill>
                  <a:srgbClr val="0070C0"/>
                </a:solidFill>
              </a:rPr>
              <a:t>2 select CMIP6 models, for 21</a:t>
            </a:r>
            <a:r>
              <a:rPr lang="en-US" sz="1400" baseline="30000" dirty="0" smtClean="0">
                <a:solidFill>
                  <a:srgbClr val="0070C0"/>
                </a:solidFill>
              </a:rPr>
              <a:t>st</a:t>
            </a:r>
            <a:r>
              <a:rPr lang="en-US" sz="1400" dirty="0" smtClean="0">
                <a:solidFill>
                  <a:srgbClr val="0070C0"/>
                </a:solidFill>
              </a:rPr>
              <a:t> century projections. </a:t>
            </a:r>
            <a:r>
              <a:rPr lang="en-US" sz="1400" dirty="0">
                <a:solidFill>
                  <a:srgbClr val="0070C0"/>
                </a:solidFill>
              </a:rPr>
              <a:t>P</a:t>
            </a:r>
            <a:r>
              <a:rPr lang="en-US" sz="1400" dirty="0" smtClean="0">
                <a:solidFill>
                  <a:srgbClr val="0070C0"/>
                </a:solidFill>
              </a:rPr>
              <a:t>rogressively </a:t>
            </a:r>
            <a:r>
              <a:rPr lang="en-US" sz="1400" dirty="0">
                <a:solidFill>
                  <a:srgbClr val="0070C0"/>
                </a:solidFill>
              </a:rPr>
              <a:t>thicker lines </a:t>
            </a:r>
            <a:r>
              <a:rPr lang="en-US" sz="1400" dirty="0" smtClean="0">
                <a:solidFill>
                  <a:srgbClr val="0070C0"/>
                </a:solidFill>
              </a:rPr>
              <a:t>indicate </a:t>
            </a:r>
            <a:r>
              <a:rPr lang="en-US" sz="1400" dirty="0">
                <a:solidFill>
                  <a:srgbClr val="0070C0"/>
                </a:solidFill>
              </a:rPr>
              <a:t>the scenarios SSP1-2.6, </a:t>
            </a:r>
            <a:r>
              <a:rPr lang="en-US" sz="1400" dirty="0" smtClean="0">
                <a:solidFill>
                  <a:srgbClr val="0070C0"/>
                </a:solidFill>
              </a:rPr>
              <a:t>SSP2-4.5, SSP3-7.0 </a:t>
            </a:r>
            <a:r>
              <a:rPr lang="en-US" sz="1400" dirty="0">
                <a:solidFill>
                  <a:srgbClr val="0070C0"/>
                </a:solidFill>
              </a:rPr>
              <a:t>and SSP5-8.5</a:t>
            </a:r>
            <a:r>
              <a:rPr lang="en-US" sz="1400" dirty="0" smtClean="0">
                <a:solidFill>
                  <a:srgbClr val="0070C0"/>
                </a:solidFill>
              </a:rPr>
              <a:t>. The fact that the lines hardly diverge suggest that much of the AMOC decline has already been committed by historical emissions.</a:t>
            </a:r>
            <a:endParaRPr lang="en-US" sz="1400" dirty="0" smtClean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149285"/>
            <a:ext cx="4392063" cy="132970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294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83</cp:revision>
  <dcterms:created xsi:type="dcterms:W3CDTF">2010-09-02T17:02:09Z</dcterms:created>
  <dcterms:modified xsi:type="dcterms:W3CDTF">2020-06-11T01:54:49Z</dcterms:modified>
</cp:coreProperties>
</file>