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9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AABEA-FEBE-4C82-BC56-DEA0297F7CAB}" v="5" dt="2020-03-26T00:11:14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 autoAdjust="0"/>
    <p:restoredTop sz="96357" autoAdjust="0"/>
  </p:normalViewPr>
  <p:slideViewPr>
    <p:cSldViewPr>
      <p:cViewPr varScale="1">
        <p:scale>
          <a:sx n="106" d="100"/>
          <a:sy n="106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may, Ryan L" userId="0090918f-4cb9-48e5-90c7-1f8d1e51ae49" providerId="ADAL" clId="{DA78600E-C733-44D8-93C8-7E52720B1E03}"/>
    <pc:docChg chg="modSld">
      <pc:chgData name="Risenmay, Ryan L" userId="0090918f-4cb9-48e5-90c7-1f8d1e51ae49" providerId="ADAL" clId="{DA78600E-C733-44D8-93C8-7E52720B1E03}" dt="2020-03-26T00:11:14.005" v="14" actId="14100"/>
      <pc:docMkLst>
        <pc:docMk/>
      </pc:docMkLst>
      <pc:sldChg chg="modSp">
        <pc:chgData name="Risenmay, Ryan L" userId="0090918f-4cb9-48e5-90c7-1f8d1e51ae49" providerId="ADAL" clId="{DA78600E-C733-44D8-93C8-7E52720B1E03}" dt="2020-03-26T00:11:14.005" v="14" actId="14100"/>
        <pc:sldMkLst>
          <pc:docMk/>
          <pc:sldMk cId="3397995443" sldId="259"/>
        </pc:sldMkLst>
        <pc:spChg chg="mod">
          <ac:chgData name="Risenmay, Ryan L" userId="0090918f-4cb9-48e5-90c7-1f8d1e51ae49" providerId="ADAL" clId="{DA78600E-C733-44D8-93C8-7E52720B1E03}" dt="2020-03-26T00:11:14.005" v="14" actId="14100"/>
          <ac:spMkLst>
            <pc:docMk/>
            <pc:sldMk cId="3397995443" sldId="259"/>
            <ac:spMk id="3075" creationId="{00000000-0000-0000-0000-000000000000}"/>
          </ac:spMkLst>
        </pc:spChg>
        <pc:spChg chg="mod">
          <ac:chgData name="Risenmay, Ryan L" userId="0090918f-4cb9-48e5-90c7-1f8d1e51ae49" providerId="ADAL" clId="{DA78600E-C733-44D8-93C8-7E52720B1E03}" dt="2020-03-26T00:11:00.511" v="12" actId="14100"/>
          <ac:spMkLst>
            <pc:docMk/>
            <pc:sldMk cId="3397995443" sldId="259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3248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21934"/>
            <a:ext cx="4343402" cy="573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Capture sub-annual electric power sector detail and operational flexibility along with long-term investment and multi-sector dynamics in the GCAM-USA model.</a:t>
            </a:r>
          </a:p>
          <a:p>
            <a:pPr lvl="1">
              <a:spcBef>
                <a:spcPct val="15000"/>
              </a:spcBef>
              <a:defRPr/>
            </a:pPr>
            <a:r>
              <a:rPr lang="en-US" sz="1400" dirty="0">
                <a:solidFill>
                  <a:prstClr val="black"/>
                </a:solidFill>
              </a:rPr>
              <a:t>	             </a:t>
            </a: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Combine linearly optimal dispatch modeling for electricity generation with a non-linear method for new capacity investment assuming imperfect foresight.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Incorporate this detailed power sector as part of the energy system in each of the 50 states in GCAM-USA.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Explore this capability by modeling the impact of different natural gas price paths on state-level power-sector investment and operation in the U.S.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Integrated least-cost dispatch modeling of electric power in a long-term, multi-sector, global model of human activity.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By assuming imperfect foresight in investment, explored future surprises such as price shocks or demand variability on sub-annual power system operation.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763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Representing Sub-annual Power Sector Dynamics and Operational Flexibility in GCAM-USA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124200" y="6365602"/>
            <a:ext cx="586740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Wise M.A., P.L. Patel, Z. Khan, S.H. Kim, M.I. Hejazi, and G.C. </a:t>
            </a:r>
            <a:r>
              <a:rPr lang="en-US" sz="1000" dirty="0" err="1"/>
              <a:t>Iyer</a:t>
            </a:r>
            <a:r>
              <a:rPr lang="en-US" sz="1000" dirty="0"/>
              <a:t>. 2019. " Representing Power Sector Detail and Flexibility in a Multi-sector Model "</a:t>
            </a:r>
            <a:r>
              <a:rPr lang="en-US" sz="1000" i="1" dirty="0"/>
              <a:t> Energy Strategy Reviews</a:t>
            </a:r>
            <a:r>
              <a:rPr lang="en-US" sz="1000" dirty="0"/>
              <a:t>. https://</a:t>
            </a:r>
            <a:r>
              <a:rPr lang="en-US" sz="1000" dirty="0" err="1"/>
              <a:t>doi.org</a:t>
            </a:r>
            <a:r>
              <a:rPr lang="en-US" sz="1000" dirty="0"/>
              <a:t>/10.1016/j.esr.2019.100411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29741" y="5182067"/>
            <a:ext cx="42618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US Total Investment and dispatch segments. We incorporate region-specific load duration curves in each of the fifteen grid regions in GCAM-USA. For each region, we model 24 dispatch segments corresponding to day and night in each month of the year, and a “super-peak” segment, resulting in a total of 25 segments in each year.</a:t>
            </a:r>
          </a:p>
        </p:txBody>
      </p:sp>
      <p:pic>
        <p:nvPicPr>
          <p:cNvPr id="1026" name="Picture 2" descr="https://ars.els-cdn.com/content/image/1-s2.0-S2211467X1930104X-gr1_lrg.jpg">
            <a:extLst>
              <a:ext uri="{FF2B5EF4-FFF2-40B4-BE49-F238E27FC236}">
                <a16:creationId xmlns:a16="http://schemas.microsoft.com/office/drawing/2014/main" id="{E550BDB0-1B9B-4184-AB82-7E7426D50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34" y="1121935"/>
            <a:ext cx="3989422" cy="401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9544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079988f7-7e0b-41ae-9b68-c2e871ce6e22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21667</TotalTime>
  <Words>271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34</cp:revision>
  <cp:lastPrinted>2011-05-11T17:30:12Z</cp:lastPrinted>
  <dcterms:created xsi:type="dcterms:W3CDTF">2017-11-02T21:19:41Z</dcterms:created>
  <dcterms:modified xsi:type="dcterms:W3CDTF">2020-03-26T00:11:22Z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