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5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7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0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0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1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7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BF732-AD1F-40D2-B85B-3906DE1290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6BFA-BC59-451E-9225-B0299A8C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8MS0013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85152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Impact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The processes identified for model improvements and shortcomings will inform future development activities for E3SM and provide insight in process sensitivities in models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1430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164068"/>
            <a:ext cx="9144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Toward Better Understanding of Cloud and Convective Characteristics Simulated in the DOE E3SM Atmosphere Model Version 1 (EAM1). Part I: Mean Climate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37521" y="5748867"/>
            <a:ext cx="694799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 err="1"/>
              <a:t>Xie</a:t>
            </a:r>
            <a:r>
              <a:rPr lang="en-US" sz="1200" baseline="30000" dirty="0"/>
              <a:t>, </a:t>
            </a:r>
            <a:r>
              <a:rPr lang="en-US" sz="1200" dirty="0"/>
              <a:t>S, W. Lin, P. J. Rasch, P. –L. Ma, P. A. Bogenschutz, J. -C. </a:t>
            </a:r>
            <a:r>
              <a:rPr lang="en-US" sz="1200" dirty="0" err="1"/>
              <a:t>Golaz</a:t>
            </a:r>
            <a:r>
              <a:rPr lang="en-US" sz="1200" dirty="0"/>
              <a:t>, V. E. Larson,</a:t>
            </a:r>
            <a:r>
              <a:rPr lang="en-US" sz="1200" b="1" dirty="0"/>
              <a:t> </a:t>
            </a:r>
            <a:r>
              <a:rPr lang="en-US" sz="1200" b="1" u="sng" dirty="0"/>
              <a:t>R. B. Neale</a:t>
            </a:r>
            <a:r>
              <a:rPr lang="en-US" sz="1200" dirty="0"/>
              <a:t>, Y. Qian, H. Wang, J.-H Yoon, 2018: Toward Better Understanding of Cloud and Convective Characteristics Simulated in the DOE E3SM Atmosphere Model Version 1 (EAM1). Part I: Mean Climate, </a:t>
            </a:r>
            <a:r>
              <a:rPr lang="en-US" sz="1200" i="1" dirty="0"/>
              <a:t>J. Adv. Model. Earth Syst.</a:t>
            </a:r>
            <a:r>
              <a:rPr lang="en-US" sz="1200" dirty="0"/>
              <a:t>, </a:t>
            </a:r>
            <a:r>
              <a:rPr lang="en-US" sz="1200" dirty="0">
                <a:hlinkClick r:id="rId3"/>
              </a:rPr>
              <a:t>https://doi.org/10.1029/2018MS001350</a:t>
            </a:r>
            <a:endParaRPr lang="en-US" sz="4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26" y="1551291"/>
            <a:ext cx="50144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Research:  </a:t>
            </a:r>
          </a:p>
          <a:p>
            <a:r>
              <a:rPr lang="en-US" sz="1600" dirty="0"/>
              <a:t>--Conduct sensitivity experiments to identify source of simulation improvement seen in E3SMv1. Isolate change due to model physics, resolution, dynamical core and parameter settings.</a:t>
            </a:r>
          </a:p>
          <a:p>
            <a:pPr marL="342900" indent="-342900">
              <a:buAutoNum type="arabicPeriod"/>
            </a:pPr>
            <a:r>
              <a:rPr lang="en-US" sz="1600" dirty="0"/>
              <a:t>Overall cloud (stratocumulus) improvement due primarily to introduction of 3</a:t>
            </a:r>
            <a:r>
              <a:rPr lang="en-US" sz="1600" baseline="30000" dirty="0"/>
              <a:t>rd</a:t>
            </a:r>
            <a:r>
              <a:rPr lang="en-US" sz="1600" dirty="0"/>
              <a:t> order moist turbulence scheme (CLUBB)</a:t>
            </a:r>
          </a:p>
          <a:p>
            <a:pPr marL="342900" indent="-342900">
              <a:buAutoNum type="arabicPeriod"/>
            </a:pPr>
            <a:r>
              <a:rPr lang="en-US" sz="1600" dirty="0"/>
              <a:t>Also improved by increased vertical resolution, but offsetting effects of tunings and horizontal resolution increases degrade the simulation. Particularly for tropical cloud forcing and precipitation in a strong ITCZ.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9867" y="4326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599" y="4386869"/>
            <a:ext cx="3732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Annual average low cloud (%) for a) observations (MISR), b) EAM v0 bias, c) EAMv1 bias, and d) EAMv1 minus EAMv0 difference.  </a:t>
            </a:r>
            <a:endParaRPr lang="en-US" sz="1050" b="1" dirty="0">
              <a:solidFill>
                <a:srgbClr val="0070C0"/>
              </a:solidFill>
            </a:endParaRPr>
          </a:p>
        </p:txBody>
      </p:sp>
      <p:pic>
        <p:nvPicPr>
          <p:cNvPr id="11" name="Picture 5" descr="N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963021" cy="6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" y="838200"/>
            <a:ext cx="906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Objective: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To document the performance of the atmosphere model in E3SMv1 (EAMv1) , with regards to clouds and cloud processes in mean climate, and contrast improvement compared to E3SMv0 (EAMv0)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" y="6629400"/>
            <a:ext cx="231986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98D5B0-AA94-A748-932F-8F6303025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19898" r="30833" b="17028"/>
          <a:stretch/>
        </p:blipFill>
        <p:spPr>
          <a:xfrm>
            <a:off x="5638255" y="1422975"/>
            <a:ext cx="2819400" cy="29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National Center for Atmospheric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Shearer</dc:creator>
  <cp:lastModifiedBy>Stephanie Shearer</cp:lastModifiedBy>
  <cp:revision>1</cp:revision>
  <dcterms:created xsi:type="dcterms:W3CDTF">2019-03-01T20:03:23Z</dcterms:created>
  <dcterms:modified xsi:type="dcterms:W3CDTF">2019-03-01T20:03:50Z</dcterms:modified>
</cp:coreProperties>
</file>