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8E12-1066-439A-8F76-26FD6B4F068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FE0C-1BFE-4667-A734-1B3829103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47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8E12-1066-439A-8F76-26FD6B4F068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FE0C-1BFE-4667-A734-1B3829103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249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8E12-1066-439A-8F76-26FD6B4F068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FE0C-1BFE-4667-A734-1B3829103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2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8E12-1066-439A-8F76-26FD6B4F068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FE0C-1BFE-4667-A734-1B3829103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346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8E12-1066-439A-8F76-26FD6B4F068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FE0C-1BFE-4667-A734-1B3829103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88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8E12-1066-439A-8F76-26FD6B4F068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FE0C-1BFE-4667-A734-1B3829103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495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8E12-1066-439A-8F76-26FD6B4F068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FE0C-1BFE-4667-A734-1B3829103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57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8E12-1066-439A-8F76-26FD6B4F068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FE0C-1BFE-4667-A734-1B3829103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821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8E12-1066-439A-8F76-26FD6B4F068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FE0C-1BFE-4667-A734-1B3829103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225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8E12-1066-439A-8F76-26FD6B4F068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FE0C-1BFE-4667-A734-1B3829103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456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8E12-1066-439A-8F76-26FD6B4F068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FE0C-1BFE-4667-A734-1B3829103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8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38E12-1066-439A-8F76-26FD6B4F068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2FE0C-1BFE-4667-A734-1B3829103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064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9191625" cy="682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1416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NCAR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Shearer</dc:creator>
  <cp:lastModifiedBy>Stephanie Shearer</cp:lastModifiedBy>
  <cp:revision>2</cp:revision>
  <dcterms:created xsi:type="dcterms:W3CDTF">2016-11-28T21:29:04Z</dcterms:created>
  <dcterms:modified xsi:type="dcterms:W3CDTF">2016-11-28T21:29:26Z</dcterms:modified>
</cp:coreProperties>
</file>