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mes, Catherine L" initials="HCL" lastIdx="4" clrIdx="0">
    <p:extLst>
      <p:ext uri="{19B8F6BF-5375-455C-9EA6-DF929625EA0E}">
        <p15:presenceInfo xmlns:p15="http://schemas.microsoft.com/office/powerpoint/2012/main" userId="S::catherine.himes@pnnl.gov::3188da6f-cffb-4e9b-aed8-fac80e95ab34" providerId="AD"/>
      </p:ext>
    </p:extLst>
  </p:cmAuthor>
  <p:cmAuthor id="2" name="Zou, Yufei" initials="ZY" lastIdx="4" clrIdx="1">
    <p:extLst>
      <p:ext uri="{19B8F6BF-5375-455C-9EA6-DF929625EA0E}">
        <p15:presenceInfo xmlns:p15="http://schemas.microsoft.com/office/powerpoint/2012/main" userId="S::yufei.zou@pnnl.gov::4f405376-61fe-4a9a-beec-072c83ab82c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66AD51-76C7-4211-919C-BB136B9531E6}" v="3" dt="2020-06-11T22:52:40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6" autoAdjust="0"/>
    <p:restoredTop sz="94625" autoAdjust="0"/>
  </p:normalViewPr>
  <p:slideViewPr>
    <p:cSldViewPr>
      <p:cViewPr varScale="1">
        <p:scale>
          <a:sx n="82" d="100"/>
          <a:sy n="82" d="100"/>
        </p:scale>
        <p:origin x="141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1" Type="http://schemas.openxmlformats.org/officeDocument/2006/relationships/tableStyles" Target="tableStyle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EEAFBA-578D-7040-A94E-6C84DA43FDFE}" type="doc">
      <dgm:prSet loTypeId="urn:microsoft.com/office/officeart/2005/8/layout/cycle5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06F7993-426C-7A46-BEDB-212A2D1D7863}">
      <dgm:prSet phldrT="[Text]" custT="1"/>
      <dgm:spPr/>
      <dgm:t>
        <a:bodyPr/>
        <a:lstStyle/>
        <a:p>
          <a:r>
            <a:rPr lang="en-US" sz="1400" b="1" dirty="0"/>
            <a:t>Fire severity</a:t>
          </a:r>
        </a:p>
      </dgm:t>
    </dgm:pt>
    <dgm:pt modelId="{62BBA132-4F18-C445-B1C0-03754F17DB90}" type="parTrans" cxnId="{18E6C41F-F452-F249-BA6D-7E1FC277257E}">
      <dgm:prSet/>
      <dgm:spPr/>
      <dgm:t>
        <a:bodyPr/>
        <a:lstStyle/>
        <a:p>
          <a:endParaRPr lang="en-US"/>
        </a:p>
      </dgm:t>
    </dgm:pt>
    <dgm:pt modelId="{6FA51C77-28BD-A74B-B860-9DA941707787}" type="sibTrans" cxnId="{18E6C41F-F452-F249-BA6D-7E1FC277257E}">
      <dgm:prSet/>
      <dgm:spPr/>
      <dgm:t>
        <a:bodyPr/>
        <a:lstStyle/>
        <a:p>
          <a:endParaRPr lang="en-US"/>
        </a:p>
      </dgm:t>
    </dgm:pt>
    <dgm:pt modelId="{41E3035D-26B8-2741-AC3D-35ACE82BAAC2}">
      <dgm:prSet phldrT="[Text]"/>
      <dgm:spPr/>
      <dgm:t>
        <a:bodyPr/>
        <a:lstStyle/>
        <a:p>
          <a:pPr>
            <a:buNone/>
          </a:pPr>
          <a:r>
            <a:rPr lang="en-US" b="1" dirty="0"/>
            <a:t>Climate responses:</a:t>
          </a:r>
        </a:p>
      </dgm:t>
    </dgm:pt>
    <dgm:pt modelId="{7BD1C8E8-74D0-0A47-98CF-43C63F27E209}" type="parTrans" cxnId="{97678740-ECDF-0043-BA1B-4D97985747B7}">
      <dgm:prSet/>
      <dgm:spPr/>
      <dgm:t>
        <a:bodyPr/>
        <a:lstStyle/>
        <a:p>
          <a:endParaRPr lang="en-US"/>
        </a:p>
      </dgm:t>
    </dgm:pt>
    <dgm:pt modelId="{EBB6B046-0D63-E344-BCCD-D56A339435C4}" type="sibTrans" cxnId="{97678740-ECDF-0043-BA1B-4D97985747B7}">
      <dgm:prSet/>
      <dgm:spPr/>
      <dgm:t>
        <a:bodyPr/>
        <a:lstStyle/>
        <a:p>
          <a:endParaRPr lang="en-US"/>
        </a:p>
      </dgm:t>
    </dgm:pt>
    <dgm:pt modelId="{2B617D50-25FC-8549-A30F-52633A081CE0}">
      <dgm:prSet phldrT="[Text]" custT="1"/>
      <dgm:spPr/>
      <dgm:t>
        <a:bodyPr/>
        <a:lstStyle/>
        <a:p>
          <a:r>
            <a:rPr lang="en-US" sz="1400" b="1" dirty="0"/>
            <a:t>Climate variability</a:t>
          </a:r>
        </a:p>
      </dgm:t>
    </dgm:pt>
    <dgm:pt modelId="{3C204BDC-2454-EC4F-AA99-EE00525E67E4}" type="parTrans" cxnId="{6EC482C7-805A-7F4E-B5C8-A7D13C0DC1B9}">
      <dgm:prSet/>
      <dgm:spPr/>
      <dgm:t>
        <a:bodyPr/>
        <a:lstStyle/>
        <a:p>
          <a:endParaRPr lang="en-US"/>
        </a:p>
      </dgm:t>
    </dgm:pt>
    <dgm:pt modelId="{39788921-B6CA-144E-AAAF-035907472C6E}" type="sibTrans" cxnId="{6EC482C7-805A-7F4E-B5C8-A7D13C0DC1B9}">
      <dgm:prSet/>
      <dgm:spPr/>
      <dgm:t>
        <a:bodyPr/>
        <a:lstStyle/>
        <a:p>
          <a:endParaRPr lang="en-US"/>
        </a:p>
      </dgm:t>
    </dgm:pt>
    <dgm:pt modelId="{2B8EAD93-EF37-EF4E-BA01-5B759183FD17}">
      <dgm:prSet phldrT="[Text]" custT="1"/>
      <dgm:spPr/>
      <dgm:t>
        <a:bodyPr/>
        <a:lstStyle/>
        <a:p>
          <a:pPr>
            <a:buNone/>
          </a:pPr>
          <a:r>
            <a:rPr lang="en-US" sz="1050" b="1" dirty="0"/>
            <a:t>Fire weather:</a:t>
          </a:r>
        </a:p>
      </dgm:t>
    </dgm:pt>
    <dgm:pt modelId="{47EB2069-E2CA-584F-AC6E-E22E4D9F5D27}" type="parTrans" cxnId="{8877B610-0B93-2B4E-8294-1FCAEE6EC01C}">
      <dgm:prSet/>
      <dgm:spPr/>
      <dgm:t>
        <a:bodyPr/>
        <a:lstStyle/>
        <a:p>
          <a:endParaRPr lang="en-US"/>
        </a:p>
      </dgm:t>
    </dgm:pt>
    <dgm:pt modelId="{20A12CDB-2844-E444-BE80-ABAA894D12C4}" type="sibTrans" cxnId="{8877B610-0B93-2B4E-8294-1FCAEE6EC01C}">
      <dgm:prSet/>
      <dgm:spPr/>
      <dgm:t>
        <a:bodyPr/>
        <a:lstStyle/>
        <a:p>
          <a:endParaRPr lang="en-US"/>
        </a:p>
      </dgm:t>
    </dgm:pt>
    <dgm:pt modelId="{A264C376-E97A-4B4F-9FD1-2A760B5C7100}">
      <dgm:prSet phldrT="[Text]" custT="1"/>
      <dgm:spPr/>
      <dgm:t>
        <a:bodyPr/>
        <a:lstStyle/>
        <a:p>
          <a:pPr>
            <a:buNone/>
          </a:pPr>
          <a:r>
            <a:rPr lang="en-US" sz="1100" b="1" dirty="0"/>
            <a:t>Fire behavior:</a:t>
          </a:r>
        </a:p>
      </dgm:t>
    </dgm:pt>
    <dgm:pt modelId="{A1015955-655F-584F-A556-DF7AF1940EFB}" type="parTrans" cxnId="{13E4694B-1D03-D242-87A2-4052E65EE7B6}">
      <dgm:prSet/>
      <dgm:spPr/>
      <dgm:t>
        <a:bodyPr/>
        <a:lstStyle/>
        <a:p>
          <a:endParaRPr lang="en-US"/>
        </a:p>
      </dgm:t>
    </dgm:pt>
    <dgm:pt modelId="{96BF9DE4-36A1-B74C-A89E-103624FF4B10}" type="sibTrans" cxnId="{13E4694B-1D03-D242-87A2-4052E65EE7B6}">
      <dgm:prSet/>
      <dgm:spPr/>
      <dgm:t>
        <a:bodyPr/>
        <a:lstStyle/>
        <a:p>
          <a:endParaRPr lang="en-US"/>
        </a:p>
      </dgm:t>
    </dgm:pt>
    <dgm:pt modelId="{B2C738CE-1317-AE4D-8BDC-01B46025F44C}">
      <dgm:prSet/>
      <dgm:spPr/>
      <dgm:t>
        <a:bodyPr/>
        <a:lstStyle/>
        <a:p>
          <a:pPr>
            <a:buNone/>
          </a:pPr>
          <a:r>
            <a:rPr lang="en-US" b="1" dirty="0"/>
            <a:t>Fire feedbacks:</a:t>
          </a:r>
        </a:p>
      </dgm:t>
    </dgm:pt>
    <dgm:pt modelId="{73E90200-132A-624D-8C80-3CA5384A9133}" type="parTrans" cxnId="{8646DFDD-F317-3347-AD55-5FF1FA34E492}">
      <dgm:prSet/>
      <dgm:spPr/>
      <dgm:t>
        <a:bodyPr/>
        <a:lstStyle/>
        <a:p>
          <a:endParaRPr lang="en-US"/>
        </a:p>
      </dgm:t>
    </dgm:pt>
    <dgm:pt modelId="{198B4EEF-4E25-0C4C-AE30-394FF706CB24}" type="sibTrans" cxnId="{8646DFDD-F317-3347-AD55-5FF1FA34E492}">
      <dgm:prSet/>
      <dgm:spPr/>
      <dgm:t>
        <a:bodyPr/>
        <a:lstStyle/>
        <a:p>
          <a:endParaRPr lang="en-US"/>
        </a:p>
      </dgm:t>
    </dgm:pt>
    <dgm:pt modelId="{CC2C8350-6A39-8A4C-9C20-1EE122581665}">
      <dgm:prSet phldrT="[Text]" custT="1"/>
      <dgm:spPr/>
      <dgm:t>
        <a:bodyPr/>
        <a:lstStyle/>
        <a:p>
          <a:pPr>
            <a:buFont typeface="Wingdings" pitchFamily="2" charset="2"/>
            <a:buChar char="Ø"/>
          </a:pPr>
          <a:r>
            <a:rPr lang="en-US" sz="700" dirty="0"/>
            <a:t>Lightning</a:t>
          </a:r>
        </a:p>
      </dgm:t>
    </dgm:pt>
    <dgm:pt modelId="{3697D6AC-746E-2B40-9533-54174F62F961}" type="parTrans" cxnId="{B897D85A-2571-CB43-9ED7-1382F59BC6B8}">
      <dgm:prSet/>
      <dgm:spPr/>
      <dgm:t>
        <a:bodyPr/>
        <a:lstStyle/>
        <a:p>
          <a:endParaRPr lang="en-US"/>
        </a:p>
      </dgm:t>
    </dgm:pt>
    <dgm:pt modelId="{8BA65075-2722-BC49-8852-10D5F7637313}" type="sibTrans" cxnId="{B897D85A-2571-CB43-9ED7-1382F59BC6B8}">
      <dgm:prSet/>
      <dgm:spPr/>
      <dgm:t>
        <a:bodyPr/>
        <a:lstStyle/>
        <a:p>
          <a:endParaRPr lang="en-US"/>
        </a:p>
      </dgm:t>
    </dgm:pt>
    <dgm:pt modelId="{3EB80000-3087-BE4E-B048-42153C2103B3}">
      <dgm:prSet phldrT="[Text]" custT="1"/>
      <dgm:spPr/>
      <dgm:t>
        <a:bodyPr/>
        <a:lstStyle/>
        <a:p>
          <a:pPr>
            <a:buFont typeface="Wingdings" pitchFamily="2" charset="2"/>
            <a:buChar char="Ø"/>
          </a:pPr>
          <a:r>
            <a:rPr lang="en-US" sz="700" dirty="0"/>
            <a:t>Fuel aridity</a:t>
          </a:r>
        </a:p>
      </dgm:t>
    </dgm:pt>
    <dgm:pt modelId="{010A8B9B-CA5F-9245-BC9C-F3D57BB40CC2}" type="parTrans" cxnId="{FD505D1B-5974-DB4E-B4E1-E783AA709D8D}">
      <dgm:prSet/>
      <dgm:spPr/>
      <dgm:t>
        <a:bodyPr/>
        <a:lstStyle/>
        <a:p>
          <a:endParaRPr lang="en-US"/>
        </a:p>
      </dgm:t>
    </dgm:pt>
    <dgm:pt modelId="{133F9B8E-D05C-E345-83E1-D7C8DAF659A2}" type="sibTrans" cxnId="{FD505D1B-5974-DB4E-B4E1-E783AA709D8D}">
      <dgm:prSet/>
      <dgm:spPr/>
      <dgm:t>
        <a:bodyPr/>
        <a:lstStyle/>
        <a:p>
          <a:endParaRPr lang="en-US"/>
        </a:p>
      </dgm:t>
    </dgm:pt>
    <dgm:pt modelId="{0F380C5C-92D9-D54E-B37F-673F78613050}">
      <dgm:prSet phldrT="[Text]" custT="1"/>
      <dgm:spPr/>
      <dgm:t>
        <a:bodyPr/>
        <a:lstStyle/>
        <a:p>
          <a:pPr>
            <a:buFont typeface="Wingdings" pitchFamily="2" charset="2"/>
            <a:buNone/>
          </a:pPr>
          <a:r>
            <a:rPr lang="en-US" sz="1000" b="1" dirty="0"/>
            <a:t>Vegetation dynamics:</a:t>
          </a:r>
        </a:p>
      </dgm:t>
    </dgm:pt>
    <dgm:pt modelId="{75AD5320-3916-2E4A-9CED-8291460C44F0}" type="parTrans" cxnId="{561BD5EA-37D2-1643-A63E-1EE1B2C648A0}">
      <dgm:prSet/>
      <dgm:spPr/>
      <dgm:t>
        <a:bodyPr/>
        <a:lstStyle/>
        <a:p>
          <a:endParaRPr lang="en-US"/>
        </a:p>
      </dgm:t>
    </dgm:pt>
    <dgm:pt modelId="{0DF87697-82E9-594B-A06F-131C0F4D2341}" type="sibTrans" cxnId="{561BD5EA-37D2-1643-A63E-1EE1B2C648A0}">
      <dgm:prSet/>
      <dgm:spPr/>
      <dgm:t>
        <a:bodyPr/>
        <a:lstStyle/>
        <a:p>
          <a:endParaRPr lang="en-US"/>
        </a:p>
      </dgm:t>
    </dgm:pt>
    <dgm:pt modelId="{8BA1D382-DD1C-2C4C-9E79-5A4AE4C8AFFD}">
      <dgm:prSet phldrT="[Text]" custT="1"/>
      <dgm:spPr/>
      <dgm:t>
        <a:bodyPr/>
        <a:lstStyle/>
        <a:p>
          <a:pPr>
            <a:buFont typeface="Wingdings" pitchFamily="2" charset="2"/>
            <a:buChar char="Ø"/>
          </a:pPr>
          <a:r>
            <a:rPr lang="en-US" sz="700" dirty="0"/>
            <a:t>Fuel availability</a:t>
          </a:r>
        </a:p>
      </dgm:t>
    </dgm:pt>
    <dgm:pt modelId="{1219BE1F-F70A-F740-B071-75CB564EDB15}" type="parTrans" cxnId="{96A214E0-7526-944C-91FD-8D250AD61170}">
      <dgm:prSet/>
      <dgm:spPr/>
      <dgm:t>
        <a:bodyPr/>
        <a:lstStyle/>
        <a:p>
          <a:endParaRPr lang="en-US"/>
        </a:p>
      </dgm:t>
    </dgm:pt>
    <dgm:pt modelId="{6FD6B8B9-2905-E049-B615-62582AE425A2}" type="sibTrans" cxnId="{96A214E0-7526-944C-91FD-8D250AD61170}">
      <dgm:prSet/>
      <dgm:spPr/>
      <dgm:t>
        <a:bodyPr/>
        <a:lstStyle/>
        <a:p>
          <a:endParaRPr lang="en-US"/>
        </a:p>
      </dgm:t>
    </dgm:pt>
    <dgm:pt modelId="{74FD7E2C-D404-244D-AB71-F285D51E4607}">
      <dgm:prSet phldrT="[Text]" custT="1"/>
      <dgm:spPr/>
      <dgm:t>
        <a:bodyPr/>
        <a:lstStyle/>
        <a:p>
          <a:pPr>
            <a:buFont typeface="Wingdings" pitchFamily="2" charset="2"/>
            <a:buChar char="Ø"/>
          </a:pPr>
          <a:r>
            <a:rPr lang="en-US" sz="700" dirty="0"/>
            <a:t>Fuel type</a:t>
          </a:r>
        </a:p>
      </dgm:t>
    </dgm:pt>
    <dgm:pt modelId="{0BBBC319-E761-4F4B-9602-A0A65A3DEFDA}" type="parTrans" cxnId="{9312A441-3405-AE4B-97D4-B9503D288734}">
      <dgm:prSet/>
      <dgm:spPr/>
      <dgm:t>
        <a:bodyPr/>
        <a:lstStyle/>
        <a:p>
          <a:endParaRPr lang="en-US"/>
        </a:p>
      </dgm:t>
    </dgm:pt>
    <dgm:pt modelId="{056D56E6-9953-6D43-8043-A5A56C07DB23}" type="sibTrans" cxnId="{9312A441-3405-AE4B-97D4-B9503D288734}">
      <dgm:prSet/>
      <dgm:spPr/>
      <dgm:t>
        <a:bodyPr/>
        <a:lstStyle/>
        <a:p>
          <a:endParaRPr lang="en-US"/>
        </a:p>
      </dgm:t>
    </dgm:pt>
    <dgm:pt modelId="{3D9D1009-3723-0C47-9FE4-01D46B00F87F}">
      <dgm:prSet custT="1"/>
      <dgm:spPr/>
      <dgm:t>
        <a:bodyPr/>
        <a:lstStyle/>
        <a:p>
          <a:pPr>
            <a:buFont typeface="Wingdings" pitchFamily="2" charset="2"/>
            <a:buChar char="Ø"/>
          </a:pPr>
          <a:r>
            <a:rPr lang="en-US" sz="1050" dirty="0"/>
            <a:t>Occurrence</a:t>
          </a:r>
        </a:p>
      </dgm:t>
    </dgm:pt>
    <dgm:pt modelId="{53F4692C-1346-CF44-B888-D39B3CAC4488}" type="parTrans" cxnId="{215EC7BD-5BE6-1E4C-9682-4429BF8CAB07}">
      <dgm:prSet/>
      <dgm:spPr/>
      <dgm:t>
        <a:bodyPr/>
        <a:lstStyle/>
        <a:p>
          <a:endParaRPr lang="en-US"/>
        </a:p>
      </dgm:t>
    </dgm:pt>
    <dgm:pt modelId="{AA4F157C-D424-F54B-BC71-D5044260F9DC}" type="sibTrans" cxnId="{215EC7BD-5BE6-1E4C-9682-4429BF8CAB07}">
      <dgm:prSet/>
      <dgm:spPr/>
      <dgm:t>
        <a:bodyPr/>
        <a:lstStyle/>
        <a:p>
          <a:endParaRPr lang="en-US"/>
        </a:p>
      </dgm:t>
    </dgm:pt>
    <dgm:pt modelId="{2991F314-3DE6-5D4A-B20B-DFE6B6CEC9B7}">
      <dgm:prSet custT="1"/>
      <dgm:spPr/>
      <dgm:t>
        <a:bodyPr/>
        <a:lstStyle/>
        <a:p>
          <a:pPr>
            <a:buFont typeface="Wingdings" pitchFamily="2" charset="2"/>
            <a:buChar char="Ø"/>
          </a:pPr>
          <a:r>
            <a:rPr lang="en-US" sz="1050" dirty="0"/>
            <a:t>Spread</a:t>
          </a:r>
        </a:p>
      </dgm:t>
    </dgm:pt>
    <dgm:pt modelId="{918B337F-AD5F-4E4C-A03A-6E714A04AC22}" type="parTrans" cxnId="{F316F9C5-79AC-AC46-938F-C1572DFABD6D}">
      <dgm:prSet/>
      <dgm:spPr/>
      <dgm:t>
        <a:bodyPr/>
        <a:lstStyle/>
        <a:p>
          <a:endParaRPr lang="en-US"/>
        </a:p>
      </dgm:t>
    </dgm:pt>
    <dgm:pt modelId="{EF619B76-5A34-8449-AE1F-816BF290DD5E}" type="sibTrans" cxnId="{F316F9C5-79AC-AC46-938F-C1572DFABD6D}">
      <dgm:prSet/>
      <dgm:spPr/>
      <dgm:t>
        <a:bodyPr/>
        <a:lstStyle/>
        <a:p>
          <a:endParaRPr lang="en-US"/>
        </a:p>
      </dgm:t>
    </dgm:pt>
    <dgm:pt modelId="{C7363C2F-A215-5E4E-B5DD-52BDBD089691}">
      <dgm:prSet custT="1"/>
      <dgm:spPr/>
      <dgm:t>
        <a:bodyPr/>
        <a:lstStyle/>
        <a:p>
          <a:pPr>
            <a:buFont typeface="Wingdings" pitchFamily="2" charset="2"/>
            <a:buChar char="Ø"/>
          </a:pPr>
          <a:r>
            <a:rPr lang="en-US" sz="1050" dirty="0"/>
            <a:t>Intensity</a:t>
          </a:r>
        </a:p>
      </dgm:t>
    </dgm:pt>
    <dgm:pt modelId="{F1DA8B12-37CD-0F4E-9AA8-565121AE2383}" type="parTrans" cxnId="{BB16364F-F1DB-2042-A6F1-2C2460D09DB7}">
      <dgm:prSet/>
      <dgm:spPr/>
      <dgm:t>
        <a:bodyPr/>
        <a:lstStyle/>
        <a:p>
          <a:endParaRPr lang="en-US"/>
        </a:p>
      </dgm:t>
    </dgm:pt>
    <dgm:pt modelId="{BB831355-C9CF-C641-8A27-91FDBE197C13}" type="sibTrans" cxnId="{BB16364F-F1DB-2042-A6F1-2C2460D09DB7}">
      <dgm:prSet/>
      <dgm:spPr/>
      <dgm:t>
        <a:bodyPr/>
        <a:lstStyle/>
        <a:p>
          <a:endParaRPr lang="en-US"/>
        </a:p>
      </dgm:t>
    </dgm:pt>
    <dgm:pt modelId="{D4ECADA5-BF1A-EF4D-B34C-0D14042D9192}">
      <dgm:prSet/>
      <dgm:spPr/>
      <dgm:t>
        <a:bodyPr/>
        <a:lstStyle/>
        <a:p>
          <a:pPr>
            <a:buFont typeface="Wingdings" pitchFamily="2" charset="2"/>
            <a:buChar char="Ø"/>
          </a:pPr>
          <a:r>
            <a:rPr lang="en-US" dirty="0"/>
            <a:t>Fire emissions</a:t>
          </a:r>
        </a:p>
      </dgm:t>
    </dgm:pt>
    <dgm:pt modelId="{B9F984F6-3430-AC4A-8F0F-BB065167CAE6}" type="parTrans" cxnId="{11D54090-6505-0747-859E-CD6A9CAEAA5F}">
      <dgm:prSet/>
      <dgm:spPr/>
      <dgm:t>
        <a:bodyPr/>
        <a:lstStyle/>
        <a:p>
          <a:endParaRPr lang="en-US"/>
        </a:p>
      </dgm:t>
    </dgm:pt>
    <dgm:pt modelId="{0005CA50-40D6-B844-B6C3-B4B13C44E142}" type="sibTrans" cxnId="{11D54090-6505-0747-859E-CD6A9CAEAA5F}">
      <dgm:prSet/>
      <dgm:spPr/>
      <dgm:t>
        <a:bodyPr/>
        <a:lstStyle/>
        <a:p>
          <a:endParaRPr lang="en-US"/>
        </a:p>
      </dgm:t>
    </dgm:pt>
    <dgm:pt modelId="{5011EEE7-EC5E-9949-B044-8A209571C3FE}">
      <dgm:prSet/>
      <dgm:spPr/>
      <dgm:t>
        <a:bodyPr/>
        <a:lstStyle/>
        <a:p>
          <a:pPr>
            <a:buFont typeface="Wingdings" pitchFamily="2" charset="2"/>
            <a:buChar char="Ø"/>
          </a:pPr>
          <a:r>
            <a:rPr lang="en-US" dirty="0"/>
            <a:t>Land cover change</a:t>
          </a:r>
        </a:p>
      </dgm:t>
    </dgm:pt>
    <dgm:pt modelId="{A4BA9D36-33E9-EF4F-9D17-D445F53A4E3B}" type="parTrans" cxnId="{FEA2A882-477E-554E-9B1F-39EE882D4637}">
      <dgm:prSet/>
      <dgm:spPr/>
      <dgm:t>
        <a:bodyPr/>
        <a:lstStyle/>
        <a:p>
          <a:endParaRPr lang="en-US"/>
        </a:p>
      </dgm:t>
    </dgm:pt>
    <dgm:pt modelId="{219345D9-3425-7B4F-9213-8183360DA242}" type="sibTrans" cxnId="{FEA2A882-477E-554E-9B1F-39EE882D4637}">
      <dgm:prSet/>
      <dgm:spPr/>
      <dgm:t>
        <a:bodyPr/>
        <a:lstStyle/>
        <a:p>
          <a:endParaRPr lang="en-US"/>
        </a:p>
      </dgm:t>
    </dgm:pt>
    <dgm:pt modelId="{521B76DA-E5C1-4447-9238-361F42F08C2B}">
      <dgm:prSet/>
      <dgm:spPr/>
      <dgm:t>
        <a:bodyPr/>
        <a:lstStyle/>
        <a:p>
          <a:pPr>
            <a:buFont typeface="Wingdings" pitchFamily="2" charset="2"/>
            <a:buChar char="Ø"/>
          </a:pPr>
          <a:r>
            <a:rPr lang="en-US" dirty="0"/>
            <a:t>Radiation budget</a:t>
          </a:r>
        </a:p>
      </dgm:t>
    </dgm:pt>
    <dgm:pt modelId="{472C8093-113E-7E49-A0E5-AF3DB9E2C3BC}" type="parTrans" cxnId="{7B7488D4-A79A-7A44-B7C1-3E56275F80E1}">
      <dgm:prSet/>
      <dgm:spPr/>
      <dgm:t>
        <a:bodyPr/>
        <a:lstStyle/>
        <a:p>
          <a:endParaRPr lang="en-US"/>
        </a:p>
      </dgm:t>
    </dgm:pt>
    <dgm:pt modelId="{9C19799E-BED1-E240-B562-8D7091D05597}" type="sibTrans" cxnId="{7B7488D4-A79A-7A44-B7C1-3E56275F80E1}">
      <dgm:prSet/>
      <dgm:spPr/>
      <dgm:t>
        <a:bodyPr/>
        <a:lstStyle/>
        <a:p>
          <a:endParaRPr lang="en-US"/>
        </a:p>
      </dgm:t>
    </dgm:pt>
    <dgm:pt modelId="{FCA585DB-0FD7-F544-B518-5EB2E02D923C}">
      <dgm:prSet/>
      <dgm:spPr/>
      <dgm:t>
        <a:bodyPr/>
        <a:lstStyle/>
        <a:p>
          <a:pPr>
            <a:buFont typeface="Wingdings" pitchFamily="2" charset="2"/>
            <a:buChar char="Ø"/>
          </a:pPr>
          <a:r>
            <a:rPr lang="en-US" dirty="0"/>
            <a:t>Biogeochemical cycle</a:t>
          </a:r>
        </a:p>
      </dgm:t>
    </dgm:pt>
    <dgm:pt modelId="{2AE3A6CD-3CD1-134E-9E47-906FC27B3917}" type="parTrans" cxnId="{B69D527D-33BB-7A46-BEC8-058812463E10}">
      <dgm:prSet/>
      <dgm:spPr/>
      <dgm:t>
        <a:bodyPr/>
        <a:lstStyle/>
        <a:p>
          <a:endParaRPr lang="en-US"/>
        </a:p>
      </dgm:t>
    </dgm:pt>
    <dgm:pt modelId="{260B7DEE-7F61-A84B-984D-04FA05F8F7CA}" type="sibTrans" cxnId="{B69D527D-33BB-7A46-BEC8-058812463E10}">
      <dgm:prSet/>
      <dgm:spPr/>
      <dgm:t>
        <a:bodyPr/>
        <a:lstStyle/>
        <a:p>
          <a:endParaRPr lang="en-US"/>
        </a:p>
      </dgm:t>
    </dgm:pt>
    <dgm:pt modelId="{35635683-D923-9643-A24A-56AF1258F1E4}">
      <dgm:prSet/>
      <dgm:spPr/>
      <dgm:t>
        <a:bodyPr/>
        <a:lstStyle/>
        <a:p>
          <a:pPr>
            <a:buFont typeface="Wingdings" pitchFamily="2" charset="2"/>
            <a:buChar char="Ø"/>
          </a:pPr>
          <a:r>
            <a:rPr lang="en-US" dirty="0"/>
            <a:t>Hydrological cycle</a:t>
          </a:r>
        </a:p>
      </dgm:t>
    </dgm:pt>
    <dgm:pt modelId="{3843468D-FC64-8647-B9FB-9D05C2B35F69}" type="parTrans" cxnId="{5943B5A1-7C2C-F549-B816-F806E7DA6C47}">
      <dgm:prSet/>
      <dgm:spPr/>
      <dgm:t>
        <a:bodyPr/>
        <a:lstStyle/>
        <a:p>
          <a:endParaRPr lang="en-US"/>
        </a:p>
      </dgm:t>
    </dgm:pt>
    <dgm:pt modelId="{AB4A46D4-9FAD-9D4A-93E7-18EDDC0BD109}" type="sibTrans" cxnId="{5943B5A1-7C2C-F549-B816-F806E7DA6C47}">
      <dgm:prSet/>
      <dgm:spPr/>
      <dgm:t>
        <a:bodyPr/>
        <a:lstStyle/>
        <a:p>
          <a:endParaRPr lang="en-US"/>
        </a:p>
      </dgm:t>
    </dgm:pt>
    <dgm:pt modelId="{E35F3365-9748-0E40-B1A6-64936B95169F}" type="pres">
      <dgm:prSet presAssocID="{16EEAFBA-578D-7040-A94E-6C84DA43FDFE}" presName="cycle" presStyleCnt="0">
        <dgm:presLayoutVars>
          <dgm:dir/>
          <dgm:resizeHandles val="exact"/>
        </dgm:presLayoutVars>
      </dgm:prSet>
      <dgm:spPr/>
    </dgm:pt>
    <dgm:pt modelId="{E9AC5AB0-55F1-9244-8E19-0CF923028148}" type="pres">
      <dgm:prSet presAssocID="{C06F7993-426C-7A46-BEDB-212A2D1D7863}" presName="node" presStyleLbl="node1" presStyleIdx="0" presStyleCnt="6" custRadScaleRad="131029" custRadScaleInc="458412">
        <dgm:presLayoutVars>
          <dgm:bulletEnabled val="1"/>
        </dgm:presLayoutVars>
      </dgm:prSet>
      <dgm:spPr/>
    </dgm:pt>
    <dgm:pt modelId="{FAD2B20C-2B6B-CE4A-977C-11B62D185B20}" type="pres">
      <dgm:prSet presAssocID="{C06F7993-426C-7A46-BEDB-212A2D1D7863}" presName="spNode" presStyleCnt="0"/>
      <dgm:spPr/>
    </dgm:pt>
    <dgm:pt modelId="{9A234284-A661-0141-A096-C898A55C98DC}" type="pres">
      <dgm:prSet presAssocID="{6FA51C77-28BD-A74B-B860-9DA941707787}" presName="sibTrans" presStyleLbl="sibTrans1D1" presStyleIdx="0" presStyleCnt="6"/>
      <dgm:spPr/>
    </dgm:pt>
    <dgm:pt modelId="{35F2D413-B447-DD46-B450-DA0A0243B4E2}" type="pres">
      <dgm:prSet presAssocID="{B2C738CE-1317-AE4D-8BDC-01B46025F44C}" presName="node" presStyleLbl="node1" presStyleIdx="1" presStyleCnt="6" custScaleX="147303" custScaleY="155219" custRadScaleRad="118589" custRadScaleInc="419275">
        <dgm:presLayoutVars>
          <dgm:bulletEnabled val="1"/>
        </dgm:presLayoutVars>
      </dgm:prSet>
      <dgm:spPr/>
    </dgm:pt>
    <dgm:pt modelId="{9B076105-AF2D-604B-8F9C-AC303ED7B98F}" type="pres">
      <dgm:prSet presAssocID="{B2C738CE-1317-AE4D-8BDC-01B46025F44C}" presName="spNode" presStyleCnt="0"/>
      <dgm:spPr/>
    </dgm:pt>
    <dgm:pt modelId="{667D8330-AFA5-FF49-9ACE-CE23C47BF582}" type="pres">
      <dgm:prSet presAssocID="{198B4EEF-4E25-0C4C-AE30-394FF706CB24}" presName="sibTrans" presStyleLbl="sibTrans1D1" presStyleIdx="1" presStyleCnt="6"/>
      <dgm:spPr/>
    </dgm:pt>
    <dgm:pt modelId="{B3F4551C-FDB8-0142-8758-8654F405E7EF}" type="pres">
      <dgm:prSet presAssocID="{41E3035D-26B8-2741-AC3D-35ACE82BAAC2}" presName="node" presStyleLbl="node1" presStyleIdx="2" presStyleCnt="6" custScaleX="147303" custScaleY="155219" custRadScaleRad="115020" custRadScaleInc="462867">
        <dgm:presLayoutVars>
          <dgm:bulletEnabled val="1"/>
        </dgm:presLayoutVars>
      </dgm:prSet>
      <dgm:spPr/>
    </dgm:pt>
    <dgm:pt modelId="{2613C874-EF2D-3D42-BDC9-3C795F991532}" type="pres">
      <dgm:prSet presAssocID="{41E3035D-26B8-2741-AC3D-35ACE82BAAC2}" presName="spNode" presStyleCnt="0"/>
      <dgm:spPr/>
    </dgm:pt>
    <dgm:pt modelId="{4A76A809-1346-7D4C-AF59-B343E4260592}" type="pres">
      <dgm:prSet presAssocID="{EBB6B046-0D63-E344-BCCD-D56A339435C4}" presName="sibTrans" presStyleLbl="sibTrans1D1" presStyleIdx="2" presStyleCnt="6"/>
      <dgm:spPr/>
    </dgm:pt>
    <dgm:pt modelId="{75FCB472-8AE3-9641-B7AE-A5A1C5DC922F}" type="pres">
      <dgm:prSet presAssocID="{2B617D50-25FC-8549-A30F-52633A081CE0}" presName="node" presStyleLbl="node1" presStyleIdx="3" presStyleCnt="6" custRadScaleRad="123346" custRadScaleInc="441064">
        <dgm:presLayoutVars>
          <dgm:bulletEnabled val="1"/>
        </dgm:presLayoutVars>
      </dgm:prSet>
      <dgm:spPr/>
    </dgm:pt>
    <dgm:pt modelId="{04298F15-4CB0-2346-BBD7-9FD2A9496016}" type="pres">
      <dgm:prSet presAssocID="{2B617D50-25FC-8549-A30F-52633A081CE0}" presName="spNode" presStyleCnt="0"/>
      <dgm:spPr/>
    </dgm:pt>
    <dgm:pt modelId="{7B02D8D4-BE11-7347-845A-568902071912}" type="pres">
      <dgm:prSet presAssocID="{39788921-B6CA-144E-AAAF-035907472C6E}" presName="sibTrans" presStyleLbl="sibTrans1D1" presStyleIdx="3" presStyleCnt="6"/>
      <dgm:spPr/>
    </dgm:pt>
    <dgm:pt modelId="{F64C00F2-327B-D940-BF32-778692D26A9A}" type="pres">
      <dgm:prSet presAssocID="{2B8EAD93-EF37-EF4E-BA01-5B759183FD17}" presName="node" presStyleLbl="node1" presStyleIdx="4" presStyleCnt="6" custScaleX="146912" custScaleY="155219" custRadScaleRad="113474" custRadScaleInc="423162">
        <dgm:presLayoutVars>
          <dgm:bulletEnabled val="1"/>
        </dgm:presLayoutVars>
      </dgm:prSet>
      <dgm:spPr/>
    </dgm:pt>
    <dgm:pt modelId="{E4444DB5-9F15-274F-9904-962182DA3448}" type="pres">
      <dgm:prSet presAssocID="{2B8EAD93-EF37-EF4E-BA01-5B759183FD17}" presName="spNode" presStyleCnt="0"/>
      <dgm:spPr/>
    </dgm:pt>
    <dgm:pt modelId="{2DA23D72-7907-EB49-AE2E-1E45936F41A4}" type="pres">
      <dgm:prSet presAssocID="{20A12CDB-2844-E444-BE80-ABAA894D12C4}" presName="sibTrans" presStyleLbl="sibTrans1D1" presStyleIdx="4" presStyleCnt="6"/>
      <dgm:spPr/>
    </dgm:pt>
    <dgm:pt modelId="{08254A1A-37B9-1947-9FBB-BF0E4BF8D1E3}" type="pres">
      <dgm:prSet presAssocID="{A264C376-E97A-4B4F-9FD1-2A760B5C7100}" presName="node" presStyleLbl="node1" presStyleIdx="5" presStyleCnt="6" custScaleX="147303" custScaleY="155219" custRadScaleRad="115728" custRadScaleInc="485934">
        <dgm:presLayoutVars>
          <dgm:bulletEnabled val="1"/>
        </dgm:presLayoutVars>
      </dgm:prSet>
      <dgm:spPr/>
    </dgm:pt>
    <dgm:pt modelId="{6694A885-FCAA-D84B-900B-7B38DF825DDA}" type="pres">
      <dgm:prSet presAssocID="{A264C376-E97A-4B4F-9FD1-2A760B5C7100}" presName="spNode" presStyleCnt="0"/>
      <dgm:spPr/>
    </dgm:pt>
    <dgm:pt modelId="{AA427008-3D2D-624E-A34D-95A64F3DEDA2}" type="pres">
      <dgm:prSet presAssocID="{96BF9DE4-36A1-B74C-A89E-103624FF4B10}" presName="sibTrans" presStyleLbl="sibTrans1D1" presStyleIdx="5" presStyleCnt="6"/>
      <dgm:spPr/>
    </dgm:pt>
  </dgm:ptLst>
  <dgm:cxnLst>
    <dgm:cxn modelId="{1DEB4208-23A5-0547-B7E1-D75B9584C0DF}" type="presOf" srcId="{35635683-D923-9643-A24A-56AF1258F1E4}" destId="{B3F4551C-FDB8-0142-8758-8654F405E7EF}" srcOrd="0" destOrd="3" presId="urn:microsoft.com/office/officeart/2005/8/layout/cycle5"/>
    <dgm:cxn modelId="{46B2B50B-3962-9444-943C-481C3902BEDE}" type="presOf" srcId="{41E3035D-26B8-2741-AC3D-35ACE82BAAC2}" destId="{B3F4551C-FDB8-0142-8758-8654F405E7EF}" srcOrd="0" destOrd="0" presId="urn:microsoft.com/office/officeart/2005/8/layout/cycle5"/>
    <dgm:cxn modelId="{FE858310-2F01-B947-AEDB-CAD64B18AD7A}" type="presOf" srcId="{39788921-B6CA-144E-AAAF-035907472C6E}" destId="{7B02D8D4-BE11-7347-845A-568902071912}" srcOrd="0" destOrd="0" presId="urn:microsoft.com/office/officeart/2005/8/layout/cycle5"/>
    <dgm:cxn modelId="{8877B610-0B93-2B4E-8294-1FCAEE6EC01C}" srcId="{16EEAFBA-578D-7040-A94E-6C84DA43FDFE}" destId="{2B8EAD93-EF37-EF4E-BA01-5B759183FD17}" srcOrd="4" destOrd="0" parTransId="{47EB2069-E2CA-584F-AC6E-E22E4D9F5D27}" sibTransId="{20A12CDB-2844-E444-BE80-ABAA894D12C4}"/>
    <dgm:cxn modelId="{FD505D1B-5974-DB4E-B4E1-E783AA709D8D}" srcId="{2B8EAD93-EF37-EF4E-BA01-5B759183FD17}" destId="{3EB80000-3087-BE4E-B048-42153C2103B3}" srcOrd="1" destOrd="0" parTransId="{010A8B9B-CA5F-9245-BC9C-F3D57BB40CC2}" sibTransId="{133F9B8E-D05C-E345-83E1-D7C8DAF659A2}"/>
    <dgm:cxn modelId="{18E6C41F-F452-F249-BA6D-7E1FC277257E}" srcId="{16EEAFBA-578D-7040-A94E-6C84DA43FDFE}" destId="{C06F7993-426C-7A46-BEDB-212A2D1D7863}" srcOrd="0" destOrd="0" parTransId="{62BBA132-4F18-C445-B1C0-03754F17DB90}" sibTransId="{6FA51C77-28BD-A74B-B860-9DA941707787}"/>
    <dgm:cxn modelId="{C09F3128-2A75-2344-9147-E67F2FC4A9D4}" type="presOf" srcId="{C06F7993-426C-7A46-BEDB-212A2D1D7863}" destId="{E9AC5AB0-55F1-9244-8E19-0CF923028148}" srcOrd="0" destOrd="0" presId="urn:microsoft.com/office/officeart/2005/8/layout/cycle5"/>
    <dgm:cxn modelId="{0CB97429-FD9B-2048-A707-C3177DFBE56E}" type="presOf" srcId="{96BF9DE4-36A1-B74C-A89E-103624FF4B10}" destId="{AA427008-3D2D-624E-A34D-95A64F3DEDA2}" srcOrd="0" destOrd="0" presId="urn:microsoft.com/office/officeart/2005/8/layout/cycle5"/>
    <dgm:cxn modelId="{9CCCCF38-C434-6D42-88C6-609DB240E4A4}" type="presOf" srcId="{FCA585DB-0FD7-F544-B518-5EB2E02D923C}" destId="{B3F4551C-FDB8-0142-8758-8654F405E7EF}" srcOrd="0" destOrd="2" presId="urn:microsoft.com/office/officeart/2005/8/layout/cycle5"/>
    <dgm:cxn modelId="{78214B3F-55CE-BF48-98C7-9B7BF779E512}" type="presOf" srcId="{EBB6B046-0D63-E344-BCCD-D56A339435C4}" destId="{4A76A809-1346-7D4C-AF59-B343E4260592}" srcOrd="0" destOrd="0" presId="urn:microsoft.com/office/officeart/2005/8/layout/cycle5"/>
    <dgm:cxn modelId="{97678740-ECDF-0043-BA1B-4D97985747B7}" srcId="{16EEAFBA-578D-7040-A94E-6C84DA43FDFE}" destId="{41E3035D-26B8-2741-AC3D-35ACE82BAAC2}" srcOrd="2" destOrd="0" parTransId="{7BD1C8E8-74D0-0A47-98CF-43C63F27E209}" sibTransId="{EBB6B046-0D63-E344-BCCD-D56A339435C4}"/>
    <dgm:cxn modelId="{9312A441-3405-AE4B-97D4-B9503D288734}" srcId="{2B8EAD93-EF37-EF4E-BA01-5B759183FD17}" destId="{74FD7E2C-D404-244D-AB71-F285D51E4607}" srcOrd="4" destOrd="0" parTransId="{0BBBC319-E761-4F4B-9602-A0A65A3DEFDA}" sibTransId="{056D56E6-9953-6D43-8043-A5A56C07DB23}"/>
    <dgm:cxn modelId="{CB56C363-CFAE-194A-89E1-A800CA194EEB}" type="presOf" srcId="{5011EEE7-EC5E-9949-B044-8A209571C3FE}" destId="{35F2D413-B447-DD46-B450-DA0A0243B4E2}" srcOrd="0" destOrd="2" presId="urn:microsoft.com/office/officeart/2005/8/layout/cycle5"/>
    <dgm:cxn modelId="{0FC4E468-7CE3-8449-B868-088A8435277A}" type="presOf" srcId="{A264C376-E97A-4B4F-9FD1-2A760B5C7100}" destId="{08254A1A-37B9-1947-9FBB-BF0E4BF8D1E3}" srcOrd="0" destOrd="0" presId="urn:microsoft.com/office/officeart/2005/8/layout/cycle5"/>
    <dgm:cxn modelId="{8DB9B269-6744-5346-8444-56892F9BEB66}" type="presOf" srcId="{C7363C2F-A215-5E4E-B5DD-52BDBD089691}" destId="{08254A1A-37B9-1947-9FBB-BF0E4BF8D1E3}" srcOrd="0" destOrd="3" presId="urn:microsoft.com/office/officeart/2005/8/layout/cycle5"/>
    <dgm:cxn modelId="{13E4694B-1D03-D242-87A2-4052E65EE7B6}" srcId="{16EEAFBA-578D-7040-A94E-6C84DA43FDFE}" destId="{A264C376-E97A-4B4F-9FD1-2A760B5C7100}" srcOrd="5" destOrd="0" parTransId="{A1015955-655F-584F-A556-DF7AF1940EFB}" sibTransId="{96BF9DE4-36A1-B74C-A89E-103624FF4B10}"/>
    <dgm:cxn modelId="{2D6C666C-B736-354D-B4D7-CE95A7DC8690}" type="presOf" srcId="{16EEAFBA-578D-7040-A94E-6C84DA43FDFE}" destId="{E35F3365-9748-0E40-B1A6-64936B95169F}" srcOrd="0" destOrd="0" presId="urn:microsoft.com/office/officeart/2005/8/layout/cycle5"/>
    <dgm:cxn modelId="{F454564E-0774-8046-97BE-53087EEEE8C1}" type="presOf" srcId="{B2C738CE-1317-AE4D-8BDC-01B46025F44C}" destId="{35F2D413-B447-DD46-B450-DA0A0243B4E2}" srcOrd="0" destOrd="0" presId="urn:microsoft.com/office/officeart/2005/8/layout/cycle5"/>
    <dgm:cxn modelId="{BB16364F-F1DB-2042-A6F1-2C2460D09DB7}" srcId="{A264C376-E97A-4B4F-9FD1-2A760B5C7100}" destId="{C7363C2F-A215-5E4E-B5DD-52BDBD089691}" srcOrd="2" destOrd="0" parTransId="{F1DA8B12-37CD-0F4E-9AA8-565121AE2383}" sibTransId="{BB831355-C9CF-C641-8A27-91FDBE197C13}"/>
    <dgm:cxn modelId="{184E0457-6229-4F41-B5C1-7F1E4CDE7D81}" type="presOf" srcId="{74FD7E2C-D404-244D-AB71-F285D51E4607}" destId="{F64C00F2-327B-D940-BF32-778692D26A9A}" srcOrd="0" destOrd="5" presId="urn:microsoft.com/office/officeart/2005/8/layout/cycle5"/>
    <dgm:cxn modelId="{B897D85A-2571-CB43-9ED7-1382F59BC6B8}" srcId="{2B8EAD93-EF37-EF4E-BA01-5B759183FD17}" destId="{CC2C8350-6A39-8A4C-9C20-1EE122581665}" srcOrd="0" destOrd="0" parTransId="{3697D6AC-746E-2B40-9533-54174F62F961}" sibTransId="{8BA65075-2722-BC49-8852-10D5F7637313}"/>
    <dgm:cxn modelId="{B69D527D-33BB-7A46-BEC8-058812463E10}" srcId="{41E3035D-26B8-2741-AC3D-35ACE82BAAC2}" destId="{FCA585DB-0FD7-F544-B518-5EB2E02D923C}" srcOrd="1" destOrd="0" parTransId="{2AE3A6CD-3CD1-134E-9E47-906FC27B3917}" sibTransId="{260B7DEE-7F61-A84B-984D-04FA05F8F7CA}"/>
    <dgm:cxn modelId="{FEA2A882-477E-554E-9B1F-39EE882D4637}" srcId="{B2C738CE-1317-AE4D-8BDC-01B46025F44C}" destId="{5011EEE7-EC5E-9949-B044-8A209571C3FE}" srcOrd="1" destOrd="0" parTransId="{A4BA9D36-33E9-EF4F-9D17-D445F53A4E3B}" sibTransId="{219345D9-3425-7B4F-9213-8183360DA242}"/>
    <dgm:cxn modelId="{241DFD89-33D5-A14C-9500-30F16F185CBD}" type="presOf" srcId="{CC2C8350-6A39-8A4C-9C20-1EE122581665}" destId="{F64C00F2-327B-D940-BF32-778692D26A9A}" srcOrd="0" destOrd="1" presId="urn:microsoft.com/office/officeart/2005/8/layout/cycle5"/>
    <dgm:cxn modelId="{B36C9E8C-974F-8A4B-A2C4-5AFCC00DB672}" type="presOf" srcId="{20A12CDB-2844-E444-BE80-ABAA894D12C4}" destId="{2DA23D72-7907-EB49-AE2E-1E45936F41A4}" srcOrd="0" destOrd="0" presId="urn:microsoft.com/office/officeart/2005/8/layout/cycle5"/>
    <dgm:cxn modelId="{7B19868F-A4AF-5D41-A7C6-4E6EF1D7AA78}" type="presOf" srcId="{8BA1D382-DD1C-2C4C-9E79-5A4AE4C8AFFD}" destId="{F64C00F2-327B-D940-BF32-778692D26A9A}" srcOrd="0" destOrd="4" presId="urn:microsoft.com/office/officeart/2005/8/layout/cycle5"/>
    <dgm:cxn modelId="{11D54090-6505-0747-859E-CD6A9CAEAA5F}" srcId="{B2C738CE-1317-AE4D-8BDC-01B46025F44C}" destId="{D4ECADA5-BF1A-EF4D-B34C-0D14042D9192}" srcOrd="0" destOrd="0" parTransId="{B9F984F6-3430-AC4A-8F0F-BB065167CAE6}" sibTransId="{0005CA50-40D6-B844-B6C3-B4B13C44E142}"/>
    <dgm:cxn modelId="{5943B5A1-7C2C-F549-B816-F806E7DA6C47}" srcId="{41E3035D-26B8-2741-AC3D-35ACE82BAAC2}" destId="{35635683-D923-9643-A24A-56AF1258F1E4}" srcOrd="2" destOrd="0" parTransId="{3843468D-FC64-8647-B9FB-9D05C2B35F69}" sibTransId="{AB4A46D4-9FAD-9D4A-93E7-18EDDC0BD109}"/>
    <dgm:cxn modelId="{050C69AA-CF0C-5A4F-835E-D0294D85C31A}" type="presOf" srcId="{6FA51C77-28BD-A74B-B860-9DA941707787}" destId="{9A234284-A661-0141-A096-C898A55C98DC}" srcOrd="0" destOrd="0" presId="urn:microsoft.com/office/officeart/2005/8/layout/cycle5"/>
    <dgm:cxn modelId="{754520AB-8820-F440-9CF1-1A717BD789A8}" type="presOf" srcId="{0F380C5C-92D9-D54E-B37F-673F78613050}" destId="{F64C00F2-327B-D940-BF32-778692D26A9A}" srcOrd="0" destOrd="3" presId="urn:microsoft.com/office/officeart/2005/8/layout/cycle5"/>
    <dgm:cxn modelId="{0F8790B7-1C69-3342-9025-D532967EFB6F}" type="presOf" srcId="{3EB80000-3087-BE4E-B048-42153C2103B3}" destId="{F64C00F2-327B-D940-BF32-778692D26A9A}" srcOrd="0" destOrd="2" presId="urn:microsoft.com/office/officeart/2005/8/layout/cycle5"/>
    <dgm:cxn modelId="{C4BE01BA-3EE2-1F4B-B83E-46184E319ECA}" type="presOf" srcId="{2991F314-3DE6-5D4A-B20B-DFE6B6CEC9B7}" destId="{08254A1A-37B9-1947-9FBB-BF0E4BF8D1E3}" srcOrd="0" destOrd="2" presId="urn:microsoft.com/office/officeart/2005/8/layout/cycle5"/>
    <dgm:cxn modelId="{215EC7BD-5BE6-1E4C-9682-4429BF8CAB07}" srcId="{A264C376-E97A-4B4F-9FD1-2A760B5C7100}" destId="{3D9D1009-3723-0C47-9FE4-01D46B00F87F}" srcOrd="0" destOrd="0" parTransId="{53F4692C-1346-CF44-B888-D39B3CAC4488}" sibTransId="{AA4F157C-D424-F54B-BC71-D5044260F9DC}"/>
    <dgm:cxn modelId="{CFFABABF-0EB0-F848-9E8C-4BAD270D8026}" type="presOf" srcId="{2B617D50-25FC-8549-A30F-52633A081CE0}" destId="{75FCB472-8AE3-9641-B7AE-A5A1C5DC922F}" srcOrd="0" destOrd="0" presId="urn:microsoft.com/office/officeart/2005/8/layout/cycle5"/>
    <dgm:cxn modelId="{5CD524C4-7505-8C47-B29A-2CC9C1DC5F41}" type="presOf" srcId="{2B8EAD93-EF37-EF4E-BA01-5B759183FD17}" destId="{F64C00F2-327B-D940-BF32-778692D26A9A}" srcOrd="0" destOrd="0" presId="urn:microsoft.com/office/officeart/2005/8/layout/cycle5"/>
    <dgm:cxn modelId="{7E00F8C4-3C57-B34A-A445-BF87ACFF731F}" type="presOf" srcId="{3D9D1009-3723-0C47-9FE4-01D46B00F87F}" destId="{08254A1A-37B9-1947-9FBB-BF0E4BF8D1E3}" srcOrd="0" destOrd="1" presId="urn:microsoft.com/office/officeart/2005/8/layout/cycle5"/>
    <dgm:cxn modelId="{F316F9C5-79AC-AC46-938F-C1572DFABD6D}" srcId="{A264C376-E97A-4B4F-9FD1-2A760B5C7100}" destId="{2991F314-3DE6-5D4A-B20B-DFE6B6CEC9B7}" srcOrd="1" destOrd="0" parTransId="{918B337F-AD5F-4E4C-A03A-6E714A04AC22}" sibTransId="{EF619B76-5A34-8449-AE1F-816BF290DD5E}"/>
    <dgm:cxn modelId="{6EC482C7-805A-7F4E-B5C8-A7D13C0DC1B9}" srcId="{16EEAFBA-578D-7040-A94E-6C84DA43FDFE}" destId="{2B617D50-25FC-8549-A30F-52633A081CE0}" srcOrd="3" destOrd="0" parTransId="{3C204BDC-2454-EC4F-AA99-EE00525E67E4}" sibTransId="{39788921-B6CA-144E-AAAF-035907472C6E}"/>
    <dgm:cxn modelId="{A62911CB-9BAC-DD40-BA8B-828973EB3D0F}" type="presOf" srcId="{198B4EEF-4E25-0C4C-AE30-394FF706CB24}" destId="{667D8330-AFA5-FF49-9ACE-CE23C47BF582}" srcOrd="0" destOrd="0" presId="urn:microsoft.com/office/officeart/2005/8/layout/cycle5"/>
    <dgm:cxn modelId="{FE5EAECD-73C2-5140-977E-B1AA9D9C6C01}" type="presOf" srcId="{D4ECADA5-BF1A-EF4D-B34C-0D14042D9192}" destId="{35F2D413-B447-DD46-B450-DA0A0243B4E2}" srcOrd="0" destOrd="1" presId="urn:microsoft.com/office/officeart/2005/8/layout/cycle5"/>
    <dgm:cxn modelId="{7B7488D4-A79A-7A44-B7C1-3E56275F80E1}" srcId="{41E3035D-26B8-2741-AC3D-35ACE82BAAC2}" destId="{521B76DA-E5C1-4447-9238-361F42F08C2B}" srcOrd="0" destOrd="0" parTransId="{472C8093-113E-7E49-A0E5-AF3DB9E2C3BC}" sibTransId="{9C19799E-BED1-E240-B562-8D7091D05597}"/>
    <dgm:cxn modelId="{8646DFDD-F317-3347-AD55-5FF1FA34E492}" srcId="{16EEAFBA-578D-7040-A94E-6C84DA43FDFE}" destId="{B2C738CE-1317-AE4D-8BDC-01B46025F44C}" srcOrd="1" destOrd="0" parTransId="{73E90200-132A-624D-8C80-3CA5384A9133}" sibTransId="{198B4EEF-4E25-0C4C-AE30-394FF706CB24}"/>
    <dgm:cxn modelId="{96A214E0-7526-944C-91FD-8D250AD61170}" srcId="{2B8EAD93-EF37-EF4E-BA01-5B759183FD17}" destId="{8BA1D382-DD1C-2C4C-9E79-5A4AE4C8AFFD}" srcOrd="3" destOrd="0" parTransId="{1219BE1F-F70A-F740-B071-75CB564EDB15}" sibTransId="{6FD6B8B9-2905-E049-B615-62582AE425A2}"/>
    <dgm:cxn modelId="{6FDA32E5-490A-FA4C-9F14-1D9D50BFA86F}" type="presOf" srcId="{521B76DA-E5C1-4447-9238-361F42F08C2B}" destId="{B3F4551C-FDB8-0142-8758-8654F405E7EF}" srcOrd="0" destOrd="1" presId="urn:microsoft.com/office/officeart/2005/8/layout/cycle5"/>
    <dgm:cxn modelId="{561BD5EA-37D2-1643-A63E-1EE1B2C648A0}" srcId="{2B8EAD93-EF37-EF4E-BA01-5B759183FD17}" destId="{0F380C5C-92D9-D54E-B37F-673F78613050}" srcOrd="2" destOrd="0" parTransId="{75AD5320-3916-2E4A-9CED-8291460C44F0}" sibTransId="{0DF87697-82E9-594B-A06F-131C0F4D2341}"/>
    <dgm:cxn modelId="{CE8E26AA-C6B0-0E4D-9D4D-47846E733BA0}" type="presParOf" srcId="{E35F3365-9748-0E40-B1A6-64936B95169F}" destId="{E9AC5AB0-55F1-9244-8E19-0CF923028148}" srcOrd="0" destOrd="0" presId="urn:microsoft.com/office/officeart/2005/8/layout/cycle5"/>
    <dgm:cxn modelId="{DDAC634B-8C6F-A44C-B5A3-7733C6318918}" type="presParOf" srcId="{E35F3365-9748-0E40-B1A6-64936B95169F}" destId="{FAD2B20C-2B6B-CE4A-977C-11B62D185B20}" srcOrd="1" destOrd="0" presId="urn:microsoft.com/office/officeart/2005/8/layout/cycle5"/>
    <dgm:cxn modelId="{35DAE3CC-F0BD-994D-AE7E-DC58B7820C93}" type="presParOf" srcId="{E35F3365-9748-0E40-B1A6-64936B95169F}" destId="{9A234284-A661-0141-A096-C898A55C98DC}" srcOrd="2" destOrd="0" presId="urn:microsoft.com/office/officeart/2005/8/layout/cycle5"/>
    <dgm:cxn modelId="{8A5E8200-092A-2F48-A3B7-15132272BFF1}" type="presParOf" srcId="{E35F3365-9748-0E40-B1A6-64936B95169F}" destId="{35F2D413-B447-DD46-B450-DA0A0243B4E2}" srcOrd="3" destOrd="0" presId="urn:microsoft.com/office/officeart/2005/8/layout/cycle5"/>
    <dgm:cxn modelId="{11F5A757-E14E-2244-BB33-DA1E10E9140F}" type="presParOf" srcId="{E35F3365-9748-0E40-B1A6-64936B95169F}" destId="{9B076105-AF2D-604B-8F9C-AC303ED7B98F}" srcOrd="4" destOrd="0" presId="urn:microsoft.com/office/officeart/2005/8/layout/cycle5"/>
    <dgm:cxn modelId="{9A5914B6-EC8C-B641-8883-6D56B4264FEF}" type="presParOf" srcId="{E35F3365-9748-0E40-B1A6-64936B95169F}" destId="{667D8330-AFA5-FF49-9ACE-CE23C47BF582}" srcOrd="5" destOrd="0" presId="urn:microsoft.com/office/officeart/2005/8/layout/cycle5"/>
    <dgm:cxn modelId="{CE1FE476-A595-E14A-A7CB-24C099BA846B}" type="presParOf" srcId="{E35F3365-9748-0E40-B1A6-64936B95169F}" destId="{B3F4551C-FDB8-0142-8758-8654F405E7EF}" srcOrd="6" destOrd="0" presId="urn:microsoft.com/office/officeart/2005/8/layout/cycle5"/>
    <dgm:cxn modelId="{00BDCFCF-89ED-3648-AE9D-AA1F6BBA6326}" type="presParOf" srcId="{E35F3365-9748-0E40-B1A6-64936B95169F}" destId="{2613C874-EF2D-3D42-BDC9-3C795F991532}" srcOrd="7" destOrd="0" presId="urn:microsoft.com/office/officeart/2005/8/layout/cycle5"/>
    <dgm:cxn modelId="{FF54509B-8226-604B-9EA2-275E2DCE5111}" type="presParOf" srcId="{E35F3365-9748-0E40-B1A6-64936B95169F}" destId="{4A76A809-1346-7D4C-AF59-B343E4260592}" srcOrd="8" destOrd="0" presId="urn:microsoft.com/office/officeart/2005/8/layout/cycle5"/>
    <dgm:cxn modelId="{269076FA-E1F3-C347-A3DD-AA169F856617}" type="presParOf" srcId="{E35F3365-9748-0E40-B1A6-64936B95169F}" destId="{75FCB472-8AE3-9641-B7AE-A5A1C5DC922F}" srcOrd="9" destOrd="0" presId="urn:microsoft.com/office/officeart/2005/8/layout/cycle5"/>
    <dgm:cxn modelId="{6EA2BC86-18F5-D542-A06D-BBA625764F9B}" type="presParOf" srcId="{E35F3365-9748-0E40-B1A6-64936B95169F}" destId="{04298F15-4CB0-2346-BBD7-9FD2A9496016}" srcOrd="10" destOrd="0" presId="urn:microsoft.com/office/officeart/2005/8/layout/cycle5"/>
    <dgm:cxn modelId="{07998055-8DF2-2441-8917-9662774C635C}" type="presParOf" srcId="{E35F3365-9748-0E40-B1A6-64936B95169F}" destId="{7B02D8D4-BE11-7347-845A-568902071912}" srcOrd="11" destOrd="0" presId="urn:microsoft.com/office/officeart/2005/8/layout/cycle5"/>
    <dgm:cxn modelId="{CAD17988-4ECC-B240-A351-397CE59E6ED3}" type="presParOf" srcId="{E35F3365-9748-0E40-B1A6-64936B95169F}" destId="{F64C00F2-327B-D940-BF32-778692D26A9A}" srcOrd="12" destOrd="0" presId="urn:microsoft.com/office/officeart/2005/8/layout/cycle5"/>
    <dgm:cxn modelId="{3FC5439C-D71A-4742-B1C7-6940E5D635F9}" type="presParOf" srcId="{E35F3365-9748-0E40-B1A6-64936B95169F}" destId="{E4444DB5-9F15-274F-9904-962182DA3448}" srcOrd="13" destOrd="0" presId="urn:microsoft.com/office/officeart/2005/8/layout/cycle5"/>
    <dgm:cxn modelId="{EA00CA71-8B93-F342-84F6-9E296D6AAE34}" type="presParOf" srcId="{E35F3365-9748-0E40-B1A6-64936B95169F}" destId="{2DA23D72-7907-EB49-AE2E-1E45936F41A4}" srcOrd="14" destOrd="0" presId="urn:microsoft.com/office/officeart/2005/8/layout/cycle5"/>
    <dgm:cxn modelId="{A884ABC7-4EDF-7F4C-8020-955A82E83D4F}" type="presParOf" srcId="{E35F3365-9748-0E40-B1A6-64936B95169F}" destId="{08254A1A-37B9-1947-9FBB-BF0E4BF8D1E3}" srcOrd="15" destOrd="0" presId="urn:microsoft.com/office/officeart/2005/8/layout/cycle5"/>
    <dgm:cxn modelId="{861FB893-6D3A-6C4E-98C2-95CB6B8B1C52}" type="presParOf" srcId="{E35F3365-9748-0E40-B1A6-64936B95169F}" destId="{6694A885-FCAA-D84B-900B-7B38DF825DDA}" srcOrd="16" destOrd="0" presId="urn:microsoft.com/office/officeart/2005/8/layout/cycle5"/>
    <dgm:cxn modelId="{B1A32DE0-93AF-DB4E-9008-77FA2B02E1C6}" type="presParOf" srcId="{E35F3365-9748-0E40-B1A6-64936B95169F}" destId="{AA427008-3D2D-624E-A34D-95A64F3DEDA2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C5AB0-55F1-9244-8E19-0CF923028148}">
      <dsp:nvSpPr>
        <dsp:cNvPr id="0" name=""/>
        <dsp:cNvSpPr/>
      </dsp:nvSpPr>
      <dsp:spPr>
        <a:xfrm>
          <a:off x="4045434" y="1440195"/>
          <a:ext cx="906312" cy="5891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Fire severity</a:t>
          </a:r>
        </a:p>
      </dsp:txBody>
      <dsp:txXfrm>
        <a:off x="4074192" y="1468953"/>
        <a:ext cx="848796" cy="531587"/>
      </dsp:txXfrm>
    </dsp:sp>
    <dsp:sp modelId="{9A234284-A661-0141-A096-C898A55C98DC}">
      <dsp:nvSpPr>
        <dsp:cNvPr id="0" name=""/>
        <dsp:cNvSpPr/>
      </dsp:nvSpPr>
      <dsp:spPr>
        <a:xfrm>
          <a:off x="1914061" y="-109972"/>
          <a:ext cx="2773595" cy="2773595"/>
        </a:xfrm>
        <a:custGeom>
          <a:avLst/>
          <a:gdLst/>
          <a:ahLst/>
          <a:cxnLst/>
          <a:rect l="0" t="0" r="0" b="0"/>
          <a:pathLst>
            <a:path>
              <a:moveTo>
                <a:pt x="2482877" y="2236395"/>
              </a:moveTo>
              <a:arcTo wR="1386797" hR="1386797" stAng="2266807" swAng="897076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2D413-B447-DD46-B450-DA0A0243B4E2}">
      <dsp:nvSpPr>
        <dsp:cNvPr id="0" name=""/>
        <dsp:cNvSpPr/>
      </dsp:nvSpPr>
      <dsp:spPr>
        <a:xfrm>
          <a:off x="2984783" y="2448395"/>
          <a:ext cx="1335026" cy="914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Fire feedbacks: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Ø"/>
          </a:pPr>
          <a:r>
            <a:rPr lang="en-US" sz="900" kern="1200" dirty="0"/>
            <a:t>Fire emissions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Ø"/>
          </a:pPr>
          <a:r>
            <a:rPr lang="en-US" sz="900" kern="1200" dirty="0"/>
            <a:t>Land cover change</a:t>
          </a:r>
        </a:p>
      </dsp:txBody>
      <dsp:txXfrm>
        <a:off x="3029420" y="2493032"/>
        <a:ext cx="1245752" cy="825126"/>
      </dsp:txXfrm>
    </dsp:sp>
    <dsp:sp modelId="{667D8330-AFA5-FF49-9ACE-CE23C47BF582}">
      <dsp:nvSpPr>
        <dsp:cNvPr id="0" name=""/>
        <dsp:cNvSpPr/>
      </dsp:nvSpPr>
      <dsp:spPr>
        <a:xfrm>
          <a:off x="1486545" y="444638"/>
          <a:ext cx="2773595" cy="2773595"/>
        </a:xfrm>
        <a:custGeom>
          <a:avLst/>
          <a:gdLst/>
          <a:ahLst/>
          <a:cxnLst/>
          <a:rect l="0" t="0" r="0" b="0"/>
          <a:pathLst>
            <a:path>
              <a:moveTo>
                <a:pt x="1399113" y="2773540"/>
              </a:moveTo>
              <a:arcTo wR="1386797" hR="1386797" stAng="5369470" swAng="744711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F4551C-FDB8-0142-8758-8654F405E7EF}">
      <dsp:nvSpPr>
        <dsp:cNvPr id="0" name=""/>
        <dsp:cNvSpPr/>
      </dsp:nvSpPr>
      <dsp:spPr>
        <a:xfrm>
          <a:off x="1155987" y="2448395"/>
          <a:ext cx="1335026" cy="914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Climate responses: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Ø"/>
          </a:pPr>
          <a:r>
            <a:rPr lang="en-US" sz="900" kern="1200" dirty="0"/>
            <a:t>Radiation budget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Ø"/>
          </a:pPr>
          <a:r>
            <a:rPr lang="en-US" sz="900" kern="1200" dirty="0"/>
            <a:t>Biogeochemical cycle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Ø"/>
          </a:pPr>
          <a:r>
            <a:rPr lang="en-US" sz="900" kern="1200" dirty="0"/>
            <a:t>Hydrological cycle</a:t>
          </a:r>
        </a:p>
      </dsp:txBody>
      <dsp:txXfrm>
        <a:off x="1200624" y="2493032"/>
        <a:ext cx="1245752" cy="825126"/>
      </dsp:txXfrm>
    </dsp:sp>
    <dsp:sp modelId="{4A76A809-1346-7D4C-AF59-B343E4260592}">
      <dsp:nvSpPr>
        <dsp:cNvPr id="0" name=""/>
        <dsp:cNvSpPr/>
      </dsp:nvSpPr>
      <dsp:spPr>
        <a:xfrm>
          <a:off x="808202" y="-73708"/>
          <a:ext cx="2773595" cy="2773595"/>
        </a:xfrm>
        <a:custGeom>
          <a:avLst/>
          <a:gdLst/>
          <a:ahLst/>
          <a:cxnLst/>
          <a:rect l="0" t="0" r="0" b="0"/>
          <a:pathLst>
            <a:path>
              <a:moveTo>
                <a:pt x="499344" y="2452459"/>
              </a:moveTo>
              <a:arcTo wR="1386797" hR="1386797" stAng="7787195" swAng="862940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FCB472-8AE3-9641-B7AE-A5A1C5DC922F}">
      <dsp:nvSpPr>
        <dsp:cNvPr id="0" name=""/>
        <dsp:cNvSpPr/>
      </dsp:nvSpPr>
      <dsp:spPr>
        <a:xfrm>
          <a:off x="519383" y="1440194"/>
          <a:ext cx="906312" cy="5891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Climate variability</a:t>
          </a:r>
        </a:p>
      </dsp:txBody>
      <dsp:txXfrm>
        <a:off x="548141" y="1468952"/>
        <a:ext cx="848796" cy="531587"/>
      </dsp:txXfrm>
    </dsp:sp>
    <dsp:sp modelId="{7B02D8D4-BE11-7347-845A-568902071912}">
      <dsp:nvSpPr>
        <dsp:cNvPr id="0" name=""/>
        <dsp:cNvSpPr/>
      </dsp:nvSpPr>
      <dsp:spPr>
        <a:xfrm>
          <a:off x="887874" y="572758"/>
          <a:ext cx="2773595" cy="2773595"/>
        </a:xfrm>
        <a:custGeom>
          <a:avLst/>
          <a:gdLst/>
          <a:ahLst/>
          <a:cxnLst/>
          <a:rect l="0" t="0" r="0" b="0"/>
          <a:pathLst>
            <a:path>
              <a:moveTo>
                <a:pt x="154765" y="750161"/>
              </a:moveTo>
              <a:arcTo wR="1386797" hR="1386797" stAng="12439623" swAng="974811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C00F2-327B-D940-BF32-778692D26A9A}">
      <dsp:nvSpPr>
        <dsp:cNvPr id="0" name=""/>
        <dsp:cNvSpPr/>
      </dsp:nvSpPr>
      <dsp:spPr>
        <a:xfrm>
          <a:off x="1105662" y="0"/>
          <a:ext cx="1331482" cy="914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Fire weather: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Ø"/>
          </a:pPr>
          <a:r>
            <a:rPr lang="en-US" sz="700" kern="1200" dirty="0"/>
            <a:t>Lightning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Ø"/>
          </a:pPr>
          <a:r>
            <a:rPr lang="en-US" sz="700" kern="1200" dirty="0"/>
            <a:t>Fuel aridity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None/>
          </a:pPr>
          <a:r>
            <a:rPr lang="en-US" sz="1000" b="1" kern="1200" dirty="0"/>
            <a:t>Vegetation dynamics: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Ø"/>
          </a:pPr>
          <a:r>
            <a:rPr lang="en-US" sz="700" kern="1200" dirty="0"/>
            <a:t>Fuel availability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Ø"/>
          </a:pPr>
          <a:r>
            <a:rPr lang="en-US" sz="700" kern="1200" dirty="0"/>
            <a:t>Fuel type</a:t>
          </a:r>
        </a:p>
      </dsp:txBody>
      <dsp:txXfrm>
        <a:off x="1150299" y="44637"/>
        <a:ext cx="1242208" cy="825126"/>
      </dsp:txXfrm>
    </dsp:sp>
    <dsp:sp modelId="{2DA23D72-7907-EB49-AE2E-1E45936F41A4}">
      <dsp:nvSpPr>
        <dsp:cNvPr id="0" name=""/>
        <dsp:cNvSpPr/>
      </dsp:nvSpPr>
      <dsp:spPr>
        <a:xfrm>
          <a:off x="1389338" y="133257"/>
          <a:ext cx="2773595" cy="2773595"/>
        </a:xfrm>
        <a:custGeom>
          <a:avLst/>
          <a:gdLst/>
          <a:ahLst/>
          <a:cxnLst/>
          <a:rect l="0" t="0" r="0" b="0"/>
          <a:pathLst>
            <a:path>
              <a:moveTo>
                <a:pt x="1155082" y="19495"/>
              </a:moveTo>
              <a:arcTo wR="1386797" hR="1386797" stAng="15622893" swAng="824484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254A1A-37B9-1947-9FBB-BF0E4BF8D1E3}">
      <dsp:nvSpPr>
        <dsp:cNvPr id="0" name=""/>
        <dsp:cNvSpPr/>
      </dsp:nvSpPr>
      <dsp:spPr>
        <a:xfrm>
          <a:off x="2984788" y="0"/>
          <a:ext cx="1335026" cy="914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Fire behavior: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Ø"/>
          </a:pPr>
          <a:r>
            <a:rPr lang="en-US" sz="1050" kern="1200" dirty="0"/>
            <a:t>Occurrence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Ø"/>
          </a:pPr>
          <a:r>
            <a:rPr lang="en-US" sz="1050" kern="1200" dirty="0"/>
            <a:t>Spread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Ø"/>
          </a:pPr>
          <a:r>
            <a:rPr lang="en-US" sz="1050" kern="1200" dirty="0"/>
            <a:t>Intensity</a:t>
          </a:r>
        </a:p>
      </dsp:txBody>
      <dsp:txXfrm>
        <a:off x="3029425" y="44637"/>
        <a:ext cx="1245752" cy="825126"/>
      </dsp:txXfrm>
    </dsp:sp>
    <dsp:sp modelId="{AA427008-3D2D-624E-A34D-95A64F3DEDA2}">
      <dsp:nvSpPr>
        <dsp:cNvPr id="0" name=""/>
        <dsp:cNvSpPr/>
      </dsp:nvSpPr>
      <dsp:spPr>
        <a:xfrm>
          <a:off x="1846168" y="653304"/>
          <a:ext cx="2773595" cy="2773595"/>
        </a:xfrm>
        <a:custGeom>
          <a:avLst/>
          <a:gdLst/>
          <a:ahLst/>
          <a:cxnLst/>
          <a:rect l="0" t="0" r="0" b="0"/>
          <a:pathLst>
            <a:path>
              <a:moveTo>
                <a:pt x="2303944" y="346581"/>
              </a:moveTo>
              <a:arcTo wR="1386797" hR="1386797" stAng="18684134" swAng="1037930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6/12/2020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311916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6/12/2020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6/12/2020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6/12/2020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6/12/2020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6/12/2020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6/12/2020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4"/>
              <p:cNvSpPr>
                <a:spLocks noChangeArrowheads="1"/>
              </p:cNvSpPr>
              <p:nvPr/>
            </p:nvSpPr>
            <p:spPr bwMode="auto">
              <a:xfrm>
                <a:off x="152399" y="1351840"/>
                <a:ext cx="4377620" cy="50975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231775" indent="-231775" algn="ctr">
                  <a:spcBef>
                    <a:spcPct val="15000"/>
                  </a:spcBef>
                  <a:defRPr/>
                </a:pPr>
                <a:r>
                  <a:rPr lang="en-US" sz="1400" b="1" dirty="0">
                    <a:solidFill>
                      <a:prstClr val="black"/>
                    </a:solidFill>
                  </a:rPr>
                  <a:t>Objective</a:t>
                </a:r>
              </a:p>
              <a:p>
                <a:pPr marL="285750" indent="-285750">
                  <a:spcBef>
                    <a:spcPct val="15000"/>
                  </a:spcBef>
                  <a:buFont typeface="Arial" pitchFamily="34" charset="0"/>
                  <a:buChar char="●"/>
                  <a:defRPr/>
                </a:pPr>
                <a:r>
                  <a:rPr lang="en-US" sz="1400" dirty="0">
                    <a:solidFill>
                      <a:prstClr val="black"/>
                    </a:solidFill>
                  </a:rPr>
                  <a:t>Use a newly developed CESM–</a:t>
                </a:r>
                <a:r>
                  <a:rPr lang="en-US" sz="1400" dirty="0" err="1">
                    <a:solidFill>
                      <a:prstClr val="black"/>
                    </a:solidFill>
                  </a:rPr>
                  <a:t>RESFire</a:t>
                </a:r>
                <a:r>
                  <a:rPr lang="en-US" sz="1400" dirty="0">
                    <a:solidFill>
                      <a:prstClr val="black"/>
                    </a:solidFill>
                  </a:rPr>
                  <a:t> model that incorporates major fire feedbacks to understand climate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</a:rPr>
                  <a:t>fire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</a:rPr>
                  <a:t>ecosystem interactions and their climatic and ecological effects</a:t>
                </a:r>
                <a:endParaRPr lang="en-US" sz="1400" b="1" dirty="0">
                  <a:solidFill>
                    <a:prstClr val="black"/>
                  </a:solidFill>
                </a:endParaRPr>
              </a:p>
              <a:p>
                <a:pPr marL="231775" indent="-231775" algn="ctr">
                  <a:spcBef>
                    <a:spcPct val="15000"/>
                  </a:spcBef>
                  <a:defRPr/>
                </a:pPr>
                <a:r>
                  <a:rPr lang="en-US" sz="1400" b="1" dirty="0">
                    <a:solidFill>
                      <a:prstClr val="black"/>
                    </a:solidFill>
                  </a:rPr>
                  <a:t>Approach</a:t>
                </a:r>
              </a:p>
              <a:p>
                <a:pPr marL="285750" indent="-285750">
                  <a:spcBef>
                    <a:spcPct val="15000"/>
                  </a:spcBef>
                  <a:buFont typeface="Arial" pitchFamily="34" charset="0"/>
                  <a:buChar char="●"/>
                  <a:defRPr/>
                </a:pPr>
                <a:r>
                  <a:rPr lang="en-US" sz="1400" dirty="0">
                    <a:solidFill>
                      <a:prstClr val="black"/>
                    </a:solidFill>
                  </a:rPr>
                  <a:t>Systematically evaluate the modeling performance of the new CESM–</a:t>
                </a:r>
                <a:r>
                  <a:rPr lang="en-US" sz="1400" dirty="0" err="1">
                    <a:solidFill>
                      <a:prstClr val="black"/>
                    </a:solidFill>
                  </a:rPr>
                  <a:t>RESFire</a:t>
                </a:r>
                <a:r>
                  <a:rPr lang="en-US" sz="1400" dirty="0">
                    <a:solidFill>
                      <a:prstClr val="black"/>
                    </a:solidFill>
                  </a:rPr>
                  <a:t> model in terms of fire aerosols and fire-related biogeochemical processes</a:t>
                </a:r>
              </a:p>
              <a:p>
                <a:pPr marL="285750" indent="-285750">
                  <a:spcBef>
                    <a:spcPct val="15000"/>
                  </a:spcBef>
                  <a:buFont typeface="Arial" pitchFamily="34" charset="0"/>
                  <a:buChar char="●"/>
                  <a:defRPr/>
                </a:pPr>
                <a:r>
                  <a:rPr lang="en-US" sz="1400" dirty="0">
                    <a:solidFill>
                      <a:prstClr val="black"/>
                    </a:solidFill>
                  </a:rPr>
                  <a:t>Design and conduct a series of climate sensitivity experiments to quantify the interactive influence between fire and the climate system</a:t>
                </a:r>
              </a:p>
              <a:p>
                <a:pPr marL="285750" indent="-285750">
                  <a:spcBef>
                    <a:spcPct val="15000"/>
                  </a:spcBef>
                  <a:buFont typeface="Arial" pitchFamily="34" charset="0"/>
                  <a:buChar char="●"/>
                  <a:defRPr/>
                </a:pPr>
                <a:r>
                  <a:rPr lang="en-US" sz="1400" dirty="0">
                    <a:solidFill>
                      <a:prstClr val="black"/>
                    </a:solidFill>
                  </a:rPr>
                  <a:t>Share all aspects of research activities, including the research findings and modeling data, with the scientific community</a:t>
                </a:r>
              </a:p>
              <a:p>
                <a:pPr algn="ctr" eaLnBrk="1" hangingPunct="1">
                  <a:spcBef>
                    <a:spcPct val="15000"/>
                  </a:spcBef>
                  <a:buFontTx/>
                  <a:buNone/>
                </a:pPr>
                <a:r>
                  <a:rPr lang="en-US" altLang="en-US" sz="1400" b="1" dirty="0">
                    <a:solidFill>
                      <a:srgbClr val="000000"/>
                    </a:solidFill>
                  </a:rPr>
                  <a:t>Impact</a:t>
                </a:r>
              </a:p>
              <a:p>
                <a:pPr marL="283464" indent="-283464" eaLnBrk="1" hangingPunct="1">
                  <a:spcBef>
                    <a:spcPct val="15000"/>
                  </a:spcBef>
                  <a:buFont typeface="Arial" panose="020B0604020202020204" pitchFamily="34" charset="0"/>
                  <a:buChar char="●"/>
                </a:pPr>
                <a:r>
                  <a:rPr lang="en-US" altLang="en-US" sz="1400" dirty="0">
                    <a:solidFill>
                      <a:srgbClr val="000000"/>
                    </a:solidFill>
                  </a:rPr>
                  <a:t>The implementation of the coupled CESM</a:t>
                </a:r>
                <a:r>
                  <a:rPr lang="en-US" sz="1400" dirty="0"/>
                  <a:t>–</a:t>
                </a:r>
                <a:r>
                  <a:rPr lang="en-US" altLang="en-US" sz="1400" dirty="0" err="1">
                    <a:solidFill>
                      <a:srgbClr val="000000"/>
                    </a:solidFill>
                  </a:rPr>
                  <a:t>RESFire</a:t>
                </a:r>
                <a:r>
                  <a:rPr lang="en-US" altLang="en-US" sz="1400" dirty="0">
                    <a:solidFill>
                      <a:srgbClr val="000000"/>
                    </a:solidFill>
                  </a:rPr>
                  <a:t> model represents the latest progress in simulating complex climate</a:t>
                </a:r>
                <a:r>
                  <a:rPr lang="en-US" sz="1400" dirty="0"/>
                  <a:t>–</a:t>
                </a:r>
                <a:r>
                  <a:rPr lang="en-US" altLang="en-US" sz="1400" dirty="0">
                    <a:solidFill>
                      <a:srgbClr val="000000"/>
                    </a:solidFill>
                  </a:rPr>
                  <a:t>fire</a:t>
                </a:r>
                <a:r>
                  <a:rPr lang="en-US" sz="1400" dirty="0"/>
                  <a:t>–</a:t>
                </a:r>
                <a:r>
                  <a:rPr lang="en-US" altLang="en-US" sz="1400" dirty="0">
                    <a:solidFill>
                      <a:srgbClr val="000000"/>
                    </a:solidFill>
                  </a:rPr>
                  <a:t>ecosystem interactions that are less represented in previous climate models</a:t>
                </a:r>
              </a:p>
              <a:p>
                <a:pPr marL="283464" indent="-283464" eaLnBrk="1" hangingPunct="1">
                  <a:spcBef>
                    <a:spcPct val="15000"/>
                  </a:spcBef>
                  <a:buFont typeface="Arial" panose="020B0604020202020204" pitchFamily="34" charset="0"/>
                  <a:buChar char="●"/>
                </a:pPr>
                <a:r>
                  <a:rPr lang="en-US" altLang="en-US" sz="1400" dirty="0">
                    <a:solidFill>
                      <a:srgbClr val="000000"/>
                    </a:solidFill>
                  </a:rPr>
                  <a:t>This improved fire modeling capability helps to understand the role of fire in the climate system</a:t>
                </a:r>
              </a:p>
            </p:txBody>
          </p:sp>
        </mc:Choice>
        <mc:Fallback xmlns="">
          <p:sp>
            <p:nvSpPr>
              <p:cNvPr id="307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399" y="1351840"/>
                <a:ext cx="4377620" cy="5097558"/>
              </a:xfrm>
              <a:prstGeom prst="rect">
                <a:avLst/>
              </a:prstGeom>
              <a:blipFill>
                <a:blip r:embed="rId3"/>
                <a:stretch>
                  <a:fillRect l="-139" t="-239" r="-279" b="-12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dirty="0"/>
              <a:t>Understanding Climate–Fire–Ecosystem Interactions Using a New Fire Model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02062" y="5735947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+mn-lt"/>
              </a:rPr>
              <a:t>Zou Y, Y Wang, Y Qian, H Tian, J Yang, and E Alvarado. 2020. “Using CESM-RESFire to understand climate–fire–ecosystem interactions and the implications for decadal climate variability,” </a:t>
            </a:r>
            <a:r>
              <a:rPr lang="en-US" sz="1000" i="1" dirty="0">
                <a:solidFill>
                  <a:srgbClr val="000000"/>
                </a:solidFill>
                <a:latin typeface="+mn-lt"/>
              </a:rPr>
              <a:t>Atmos. Chem. Phys.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, 20;995–1020. DOI: 10.5194/acp-20-995-2020.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02062" y="4703704"/>
            <a:ext cx="42401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This collaborative research effort led by the Georgia Institute of Technology and including PNNL and other research institutions provides a new modeling tool to simulate complex climate–fire–ecosystem interactions.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3E48266-1242-DA46-AEF2-DA1B1B97A99B}"/>
              </a:ext>
            </a:extLst>
          </p:cNvPr>
          <p:cNvGrpSpPr/>
          <p:nvPr/>
        </p:nvGrpSpPr>
        <p:grpSpPr>
          <a:xfrm>
            <a:off x="4039856" y="1265419"/>
            <a:ext cx="5364534" cy="3362796"/>
            <a:chOff x="4039856" y="1265419"/>
            <a:chExt cx="5364534" cy="3362796"/>
          </a:xfrm>
        </p:grpSpPr>
        <p:graphicFrame>
          <p:nvGraphicFramePr>
            <p:cNvPr id="5" name="Diagram 4">
              <a:extLst>
                <a:ext uri="{FF2B5EF4-FFF2-40B4-BE49-F238E27FC236}">
                  <a16:creationId xmlns:a16="http://schemas.microsoft.com/office/drawing/2014/main" id="{6B05E987-2571-FD47-9A67-3DDC268DFD4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1111479"/>
                </p:ext>
              </p:extLst>
            </p:nvPr>
          </p:nvGraphicFramePr>
          <p:xfrm>
            <a:off x="4039856" y="1265419"/>
            <a:ext cx="5364534" cy="336279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6" name="Left-Right Arrow 5">
              <a:extLst>
                <a:ext uri="{FF2B5EF4-FFF2-40B4-BE49-F238E27FC236}">
                  <a16:creationId xmlns:a16="http://schemas.microsoft.com/office/drawing/2014/main" id="{1348111D-1A26-1F43-9277-D2CCA08F5CEC}"/>
                </a:ext>
              </a:extLst>
            </p:cNvPr>
            <p:cNvSpPr/>
            <p:nvPr/>
          </p:nvSpPr>
          <p:spPr>
            <a:xfrm>
              <a:off x="5486400" y="2768183"/>
              <a:ext cx="2590800" cy="508417"/>
            </a:xfrm>
            <a:prstGeom prst="leftRightArrow">
              <a:avLst/>
            </a:prstGeom>
            <a:no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>
                    <a:solidFill>
                      <a:sysClr val="windowText" lastClr="000000"/>
                    </a:solidFill>
                  </a:ln>
                  <a:noFill/>
                </a:rPr>
                <a:t>CESM–RESFire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1915687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F268ED6B3C364FAC703FF960F7A610" ma:contentTypeVersion="8" ma:contentTypeDescription="Create a new document." ma:contentTypeScope="" ma:versionID="1a5da0b2c3875a0a5df8548a493146e2">
  <xsd:schema xmlns:xsd="http://www.w3.org/2001/XMLSchema" xmlns:xs="http://www.w3.org/2001/XMLSchema" xmlns:p="http://schemas.microsoft.com/office/2006/metadata/properties" xmlns:ns3="5e300c8b-3036-49a2-80fa-2319748f3f6d" targetNamespace="http://schemas.microsoft.com/office/2006/metadata/properties" ma:root="true" ma:fieldsID="c303d0e1daeed12eb099ecbfe262fc4c" ns3:_="">
    <xsd:import namespace="5e300c8b-3036-49a2-80fa-2319748f3f6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00c8b-3036-49a2-80fa-2319748f3f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 xsi:nil="true"/>
    <SlideDescription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E0104B-8541-434F-A2CE-DCD743A77E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00c8b-3036-49a2-80fa-2319748f3f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5e300c8b-3036-49a2-80fa-2319748f3f6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34FCF5F-82C5-4C41-A878-9FDE4F27C12B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6245</TotalTime>
  <Words>298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Wingdings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Himes, Catherine L</cp:lastModifiedBy>
  <cp:revision>21</cp:revision>
  <cp:lastPrinted>2011-05-11T17:30:12Z</cp:lastPrinted>
  <dcterms:created xsi:type="dcterms:W3CDTF">2017-11-02T21:19:41Z</dcterms:created>
  <dcterms:modified xsi:type="dcterms:W3CDTF">2020-06-12T22:26:36Z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  <property fmtid="{D5CDD505-2E9C-101B-9397-08002B2CF9AE}" pid="4" name="Order">
    <vt:r8>3400</vt:r8>
  </property>
</Properties>
</file>