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5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8B9F-2476-F345-994A-0C9A4088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B55B0-1445-5C4F-810B-7409BF14E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67B2-08C2-B94A-A453-12232398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4BCB-C733-A146-BA97-176D91D3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7380-C045-EB49-9938-8064FF4B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584A-61DF-384A-9BFE-9B5AE463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97BD9-D205-2948-87EE-B7D20CE5C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B8F0F-F8BD-4D45-9786-6B9BD5F1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D3A4-4346-8840-A898-48E28338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4E7C6-9909-EE49-A558-AE54C950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519AF-CB46-3046-8B05-3965084BD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14105-D14D-534F-A77D-AB40F069D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F9AA-BC1D-8448-AB73-186F6BCE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F90D-1866-4F40-ACBA-3D5FD8C2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D075-3D32-1548-B469-473DC15C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BE5E-7A5C-D74E-AC45-7D20F53C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4AFE-5506-854C-B973-D7D31782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3AA1A-4394-5143-9904-9EEFEBB9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7D788-60D6-1545-95A4-1981B4DD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3F98-C7D5-9544-8912-078D498E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1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158C-8CFF-4140-BA64-F13AB399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5380D-C819-7C42-875F-B281D8B3B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291D-ACC2-4444-A688-C29733CF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0B70-01C2-0A4E-9981-D27D644B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DB0D5-91F7-AD46-AE08-2CB9CB77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42D1-F80D-914F-8FBE-A1D7853C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BDBD9-D952-4142-A60B-891C4826C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485E2-E6F9-F14C-BECF-9E12A9BD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62E46-86E7-7141-B16A-D5466CFA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CB84B-008A-A849-9297-8CBCCB66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449AD-9E7B-034B-AA13-7998BF6A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68FB-5102-6147-977F-DF48C7A4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057CC-DF7F-B349-8698-669E1711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BDFB6-F766-F341-A1E9-314C41899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2B365-7B38-2D4F-88A6-DC9A7A986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A249A-5E67-004A-BFE5-56C9D17BD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138DD-E778-B842-9701-E463BCB7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C437D-E650-E24F-A0BA-36EE37AE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A0477-849C-0A44-82FE-93AD1DCB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86BB-77A1-ED4D-A033-E749D56E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05E44-01E9-F145-A2A8-A536505A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494A2-0546-D440-B4E2-7C99C45F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69214-8AFC-BD4F-901C-DA3E495B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DFD69-0159-E84D-BFDC-F39A0F09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80D6F-4E26-4943-ACD7-827FFC96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DEDD8-852A-6B4B-8BF9-B164194A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C400-AC90-5C4A-8763-163EBF35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05A38-7E66-B84A-A128-035EE299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F2BB4-575D-E445-B950-AE6ED309E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50205-B5D2-AE42-9D47-5E243186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B252D-24F5-2E43-B12A-687F8DE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EB8D-2F4E-1340-83A6-04A4719D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3265-3AF4-E544-B3B0-273FB235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E1A2A-FF8C-C74A-9627-093612B62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CED06-A9BE-6B48-A723-ECC1845C9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F6F24-4DA8-A541-9434-C4FC5665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53997-C99F-1949-9E59-484B3F9D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9AE6F-EB3D-4045-8044-37C5F2CE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10638-B634-C940-93CB-A8969F1B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69C4-0B47-4748-97E8-D732F994E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DFE3-FC82-0A4E-A800-3DBDA0289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DBBE-3413-D946-A7B6-F600F34CBFC7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2B98D-B02B-B74A-B01E-57CC98DEA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EB55-9C17-2F47-9208-56DAA93C1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629B-AA58-8044-B352-388550C1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416813-B9A8-934C-B771-4DD64642D6DE}"/>
              </a:ext>
            </a:extLst>
          </p:cNvPr>
          <p:cNvSpPr txBox="1"/>
          <p:nvPr/>
        </p:nvSpPr>
        <p:spPr>
          <a:xfrm>
            <a:off x="1" y="480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Wintertime Arctic Oscillation and North Atlantic Oscillation </a:t>
            </a:r>
          </a:p>
          <a:p>
            <a:pPr algn="ctr"/>
            <a:r>
              <a:rPr lang="en-US" sz="2300" b="1" dirty="0"/>
              <a:t>and their impacts on the Northern Hemisphere Climate in E3SM </a:t>
            </a:r>
            <a:endParaRPr lang="en-US" sz="2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07255-DEF2-2B43-820B-DECDC262D5F2}"/>
              </a:ext>
            </a:extLst>
          </p:cNvPr>
          <p:cNvSpPr txBox="1"/>
          <p:nvPr/>
        </p:nvSpPr>
        <p:spPr>
          <a:xfrm>
            <a:off x="6095999" y="878621"/>
            <a:ext cx="339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Achievement and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30AD4-0247-184A-BDD5-E2CD69CE2F4A}"/>
              </a:ext>
            </a:extLst>
          </p:cNvPr>
          <p:cNvSpPr txBox="1"/>
          <p:nvPr/>
        </p:nvSpPr>
        <p:spPr>
          <a:xfrm>
            <a:off x="145473" y="6233615"/>
            <a:ext cx="837037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Lee, D. Y., Lin, W., and Petersen, M. R. (2020), Wintertime Arctic Oscillation and North Atlantic Oscillation and their impacts on the Northern Hemisphere Climate in E3SM,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https://</a:t>
            </a:r>
            <a:r>
              <a:rPr lang="en-US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/10.1007/s00382-020-05316-0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92351-714D-2549-8C53-00536F858622}"/>
              </a:ext>
            </a:extLst>
          </p:cNvPr>
          <p:cNvSpPr/>
          <p:nvPr/>
        </p:nvSpPr>
        <p:spPr>
          <a:xfrm>
            <a:off x="4034722" y="3581714"/>
            <a:ext cx="1894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</a:p>
          <a:p>
            <a:pPr algn="just"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structures of the wintertime zonal-mean geopotential height, zonal wind, and temperature regressed on the JFM AO/NAO indices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period 1979-2014.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EC0C0-0C36-B24C-986C-387A201B0EB8}"/>
              </a:ext>
            </a:extLst>
          </p:cNvPr>
          <p:cNvSpPr txBox="1"/>
          <p:nvPr/>
        </p:nvSpPr>
        <p:spPr>
          <a:xfrm>
            <a:off x="592306" y="975194"/>
            <a:ext cx="299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JFM AO/NAO Horizontal Pattern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B1D8DE-A4D4-3E49-B742-E08808656078}"/>
              </a:ext>
            </a:extLst>
          </p:cNvPr>
          <p:cNvSpPr/>
          <p:nvPr/>
        </p:nvSpPr>
        <p:spPr>
          <a:xfrm>
            <a:off x="6114551" y="2358760"/>
            <a:ext cx="240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Significance and Impact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7CC05-BD86-6144-84A8-75F3173FDEBB}"/>
              </a:ext>
            </a:extLst>
          </p:cNvPr>
          <p:cNvSpPr/>
          <p:nvPr/>
        </p:nvSpPr>
        <p:spPr>
          <a:xfrm>
            <a:off x="6114551" y="1218734"/>
            <a:ext cx="5931976" cy="1092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characteristics of the wintertime Arctic Oscillation (AO) and North Atlantic Oscillation (NAO) and their impacts on climate variability over the Northern Hemisphere  in E3SM-HIST simulation are investigated.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E3SM-HIST has a reasonable skill in reproducing the observed characteristics related to the winter AO and NAO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8DF2F-A397-584D-8A90-25E570C11E2F}"/>
              </a:ext>
            </a:extLst>
          </p:cNvPr>
          <p:cNvSpPr/>
          <p:nvPr/>
        </p:nvSpPr>
        <p:spPr>
          <a:xfrm>
            <a:off x="6114551" y="2731724"/>
            <a:ext cx="5931976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E3SM-HIST has a capability to reproduce the observed characteristics in the JFM AO and NAO-associated vertical/horizontal spatial patterns.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E3SM-HIST simulation covering the historical record provides useful information to better understand the atmospheric variability for the AO and NAO patterns in the Northern Hemisphere through comparative verification with observations.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6D2301-1C54-294F-B1DF-C6DCA5F4B82D}"/>
              </a:ext>
            </a:extLst>
          </p:cNvPr>
          <p:cNvSpPr/>
          <p:nvPr/>
        </p:nvSpPr>
        <p:spPr>
          <a:xfrm>
            <a:off x="6114551" y="4071418"/>
            <a:ext cx="107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ED495-898C-5343-8C28-20B9993AE550}"/>
              </a:ext>
            </a:extLst>
          </p:cNvPr>
          <p:cNvSpPr/>
          <p:nvPr/>
        </p:nvSpPr>
        <p:spPr>
          <a:xfrm>
            <a:off x="6114551" y="4438360"/>
            <a:ext cx="5931976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E3SM-HIST simulation reproduces the winter AO and NAO-related SLP anomaly patterns quite well. However, the E3SM-HIST tends to simulate an excessively strong (weak) Pacific and northern Europe (Atlantic and southern Europe) center of AO/NAO.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structures in the simulated JFM AO and NAO exhibit a meridional dipole and a large-scale barotropic pattern, similar to observations, between the Arctic and mid-latitudes, although there are substantial biases in the lower stratosphere.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E78F5-DC44-3F45-AE31-C965C23C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207" y="6333011"/>
            <a:ext cx="1801039" cy="30553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9FDE78-1B99-F04B-A63D-050E88A36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" t="17498" r="69977" b="15993"/>
          <a:stretch/>
        </p:blipFill>
        <p:spPr>
          <a:xfrm>
            <a:off x="10715634" y="6192051"/>
            <a:ext cx="1162421" cy="572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A98D91-80D3-774F-AB4B-32CF6D771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546347"/>
            <a:ext cx="3813810" cy="2377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6AF18E-6972-F84C-BE12-16734226C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269096"/>
            <a:ext cx="3889248" cy="17457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F85645-9C81-4048-8FF7-0E7D2ECF7B6E}"/>
              </a:ext>
            </a:extLst>
          </p:cNvPr>
          <p:cNvSpPr txBox="1"/>
          <p:nvPr/>
        </p:nvSpPr>
        <p:spPr>
          <a:xfrm>
            <a:off x="543546" y="3247211"/>
            <a:ext cx="299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JFM AO/NAO Vertical Pattern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F42D6C-1452-8D48-9AB1-945CAA086EF5}"/>
              </a:ext>
            </a:extLst>
          </p:cNvPr>
          <p:cNvSpPr/>
          <p:nvPr/>
        </p:nvSpPr>
        <p:spPr>
          <a:xfrm>
            <a:off x="4053273" y="1269096"/>
            <a:ext cx="1876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</a:p>
          <a:p>
            <a:pPr algn="just"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Wintertime mean sea level pressure anomaly patterns regressed on the JFM AO/NAO indices over the Northern Hemisphere (20-90º N) for the period 1979-2014.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335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</cp:revision>
  <dcterms:created xsi:type="dcterms:W3CDTF">2019-12-23T17:26:50Z</dcterms:created>
  <dcterms:modified xsi:type="dcterms:W3CDTF">2020-06-03T23:33:58Z</dcterms:modified>
</cp:coreProperties>
</file>