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92"/>
    <p:restoredTop sz="95009" autoAdjust="0"/>
  </p:normalViewPr>
  <p:slideViewPr>
    <p:cSldViewPr snapToGrid="0" snapToObjects="1">
      <p:cViewPr varScale="1">
        <p:scale>
          <a:sx n="83" d="100"/>
          <a:sy n="83" d="100"/>
        </p:scale>
        <p:origin x="675"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01B73A-ED31-4648-825B-B380DEDEAB2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9325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80330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80892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98230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1B73A-ED31-4648-825B-B380DEDEAB2B}"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502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01B73A-ED31-4648-825B-B380DEDEAB2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0181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01B73A-ED31-4648-825B-B380DEDEAB2B}"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71318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01B73A-ED31-4648-825B-B380DEDEAB2B}"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766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1B73A-ED31-4648-825B-B380DEDEAB2B}"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556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12118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2374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1B73A-ED31-4648-825B-B380DEDEAB2B}" type="datetimeFigureOut">
              <a:rPr lang="en-US" smtClean="0"/>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33B66-3D87-CD41-B868-692FF5D3A198}" type="slidenum">
              <a:rPr lang="en-US" smtClean="0"/>
              <a:t>‹#›</a:t>
            </a:fld>
            <a:endParaRPr lang="en-US"/>
          </a:p>
        </p:txBody>
      </p:sp>
    </p:spTree>
    <p:extLst>
      <p:ext uri="{BB962C8B-B14F-4D97-AF65-F5344CB8AC3E}">
        <p14:creationId xmlns:p14="http://schemas.microsoft.com/office/powerpoint/2010/main" val="296774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639" y="1110448"/>
            <a:ext cx="5135970" cy="1061829"/>
          </a:xfrm>
          <a:prstGeom prst="rect">
            <a:avLst/>
          </a:prstGeom>
          <a:noFill/>
        </p:spPr>
        <p:txBody>
          <a:bodyPr wrap="square" rtlCol="0">
            <a:spAutoFit/>
          </a:bodyPr>
          <a:lstStyle/>
          <a:p>
            <a:r>
              <a:rPr lang="en-US" sz="1600" b="1" i="1" dirty="0">
                <a:latin typeface="Arial"/>
                <a:cs typeface="Arial"/>
              </a:rPr>
              <a:t>OBJECTIVE</a:t>
            </a:r>
          </a:p>
          <a:p>
            <a:pPr>
              <a:spcBef>
                <a:spcPts val="600"/>
              </a:spcBef>
            </a:pPr>
            <a:r>
              <a:rPr lang="en-US" sz="1400" dirty="0">
                <a:latin typeface="Arial"/>
                <a:cs typeface="Arial"/>
              </a:rPr>
              <a:t>Quantify changes in precipitation variability and place them in the context of changes in mean and extreme precipitation and temperature variability.  </a:t>
            </a:r>
          </a:p>
        </p:txBody>
      </p:sp>
      <p:sp>
        <p:nvSpPr>
          <p:cNvPr id="6" name="TextBox 5"/>
          <p:cNvSpPr txBox="1"/>
          <p:nvPr/>
        </p:nvSpPr>
        <p:spPr>
          <a:xfrm>
            <a:off x="98640" y="2163302"/>
            <a:ext cx="5287978" cy="1492716"/>
          </a:xfrm>
          <a:prstGeom prst="rect">
            <a:avLst/>
          </a:prstGeom>
          <a:noFill/>
        </p:spPr>
        <p:txBody>
          <a:bodyPr wrap="square" rtlCol="0">
            <a:spAutoFit/>
          </a:bodyPr>
          <a:lstStyle/>
          <a:p>
            <a:r>
              <a:rPr lang="en-US" sz="1600" b="1" i="1" dirty="0">
                <a:latin typeface="Arial"/>
                <a:cs typeface="Arial"/>
              </a:rPr>
              <a:t>APPROACH</a:t>
            </a:r>
          </a:p>
          <a:p>
            <a:pPr>
              <a:spcBef>
                <a:spcPts val="600"/>
              </a:spcBef>
            </a:pPr>
            <a:r>
              <a:rPr lang="en-US" sz="1400" dirty="0">
                <a:latin typeface="Arial"/>
                <a:cs typeface="Arial"/>
              </a:rPr>
              <a:t>Analyze in model simulations of varying climate: the CMIP5 multi-model ensemble, as well as the CESM1 and GFDL single model ensembles, assessing variability across a range of timescales. Additionally, compare with daily precipitation variability from station observations.</a:t>
            </a:r>
          </a:p>
        </p:txBody>
      </p:sp>
      <p:sp>
        <p:nvSpPr>
          <p:cNvPr id="8" name="TextBox 7"/>
          <p:cNvSpPr txBox="1"/>
          <p:nvPr/>
        </p:nvSpPr>
        <p:spPr>
          <a:xfrm>
            <a:off x="695906" y="474999"/>
            <a:ext cx="7850827" cy="630942"/>
          </a:xfrm>
          <a:prstGeom prst="rect">
            <a:avLst/>
          </a:prstGeom>
          <a:noFill/>
          <a:ln>
            <a:solidFill>
              <a:schemeClr val="accent1"/>
            </a:solidFill>
          </a:ln>
        </p:spPr>
        <p:txBody>
          <a:bodyPr wrap="square" rtlCol="0">
            <a:spAutoFit/>
          </a:bodyPr>
          <a:lstStyle/>
          <a:p>
            <a:pPr algn="ctr"/>
            <a:r>
              <a:rPr lang="en-US" sz="1700" dirty="0">
                <a:latin typeface="Arial"/>
                <a:cs typeface="Arial"/>
              </a:rPr>
              <a:t>Pendergrass, A.G., R. </a:t>
            </a:r>
            <a:r>
              <a:rPr lang="en-US" sz="1700" dirty="0" err="1">
                <a:latin typeface="Arial"/>
                <a:cs typeface="Arial"/>
              </a:rPr>
              <a:t>Knutti</a:t>
            </a:r>
            <a:r>
              <a:rPr lang="en-US" sz="1700" dirty="0">
                <a:latin typeface="Arial"/>
                <a:cs typeface="Arial"/>
              </a:rPr>
              <a:t>, F. </a:t>
            </a:r>
            <a:r>
              <a:rPr lang="en-US" sz="1700" dirty="0" err="1">
                <a:latin typeface="Arial"/>
                <a:cs typeface="Arial"/>
              </a:rPr>
              <a:t>Lehner</a:t>
            </a:r>
            <a:r>
              <a:rPr lang="en-US" sz="1700" dirty="0">
                <a:latin typeface="Arial"/>
                <a:cs typeface="Arial"/>
              </a:rPr>
              <a:t>, C. </a:t>
            </a:r>
            <a:r>
              <a:rPr lang="en-US" sz="1700" dirty="0" err="1">
                <a:latin typeface="Arial"/>
                <a:cs typeface="Arial"/>
              </a:rPr>
              <a:t>Deser</a:t>
            </a:r>
            <a:r>
              <a:rPr lang="en-US" sz="1700" dirty="0">
                <a:latin typeface="Arial"/>
                <a:cs typeface="Arial"/>
              </a:rPr>
              <a:t>, and B.M. Sanderson, 2017: </a:t>
            </a:r>
            <a:r>
              <a:rPr lang="en-US" sz="1700" i="1" dirty="0">
                <a:latin typeface="Arial"/>
                <a:cs typeface="Arial"/>
              </a:rPr>
              <a:t>Scientific Reports</a:t>
            </a:r>
            <a:r>
              <a:rPr lang="en-US" sz="1700" dirty="0">
                <a:latin typeface="Arial"/>
                <a:cs typeface="Arial"/>
              </a:rPr>
              <a:t>, </a:t>
            </a:r>
            <a:r>
              <a:rPr lang="en-US" sz="1700" dirty="0" err="1">
                <a:latin typeface="Arial"/>
                <a:cs typeface="Arial"/>
              </a:rPr>
              <a:t>doi</a:t>
            </a:r>
            <a:r>
              <a:rPr lang="en-US" sz="1700" dirty="0">
                <a:latin typeface="Arial"/>
                <a:cs typeface="Arial"/>
              </a:rPr>
              <a:t>:</a:t>
            </a:r>
            <a:r>
              <a:rPr lang="mr-IN" sz="1700" dirty="0">
                <a:latin typeface="Arial"/>
                <a:cs typeface="Arial"/>
              </a:rPr>
              <a:t>10.1038/s41598-017-17966-y</a:t>
            </a:r>
            <a:endParaRPr lang="en-US" sz="1700" dirty="0">
              <a:latin typeface="Arial"/>
              <a:cs typeface="Arial"/>
            </a:endParaRPr>
          </a:p>
        </p:txBody>
      </p:sp>
      <p:sp>
        <p:nvSpPr>
          <p:cNvPr id="9" name="TextBox 8"/>
          <p:cNvSpPr txBox="1"/>
          <p:nvPr/>
        </p:nvSpPr>
        <p:spPr>
          <a:xfrm>
            <a:off x="98640" y="2645"/>
            <a:ext cx="9045360" cy="461665"/>
          </a:xfrm>
          <a:prstGeom prst="rect">
            <a:avLst/>
          </a:prstGeom>
          <a:noFill/>
        </p:spPr>
        <p:txBody>
          <a:bodyPr wrap="square" rtlCol="0">
            <a:spAutoFit/>
          </a:bodyPr>
          <a:lstStyle/>
          <a:p>
            <a:pPr algn="ctr"/>
            <a:r>
              <a:rPr lang="en-US" sz="2400" dirty="0">
                <a:latin typeface="Arial"/>
                <a:cs typeface="Arial"/>
              </a:rPr>
              <a:t>Precipitation variability increases in a warmer climate</a:t>
            </a:r>
          </a:p>
        </p:txBody>
      </p:sp>
      <p:sp>
        <p:nvSpPr>
          <p:cNvPr id="11" name="TextBox 10"/>
          <p:cNvSpPr txBox="1"/>
          <p:nvPr/>
        </p:nvSpPr>
        <p:spPr>
          <a:xfrm>
            <a:off x="5598840" y="4512803"/>
            <a:ext cx="3343037" cy="2123658"/>
          </a:xfrm>
          <a:prstGeom prst="rect">
            <a:avLst/>
          </a:prstGeom>
          <a:noFill/>
        </p:spPr>
        <p:txBody>
          <a:bodyPr wrap="square" rtlCol="0">
            <a:spAutoFit/>
          </a:bodyPr>
          <a:lstStyle/>
          <a:p>
            <a:pPr algn="r"/>
            <a:r>
              <a:rPr lang="en-US" sz="1200" b="1" dirty="0">
                <a:latin typeface="Arial"/>
                <a:cs typeface="Arial"/>
              </a:rPr>
              <a:t>Percent </a:t>
            </a:r>
            <a:r>
              <a:rPr lang="en-US" sz="1200" b="1">
                <a:latin typeface="Arial"/>
                <a:cs typeface="Arial"/>
              </a:rPr>
              <a:t>change in </a:t>
            </a:r>
            <a:r>
              <a:rPr lang="en-US" sz="1200" b="1" dirty="0">
                <a:latin typeface="Arial"/>
                <a:cs typeface="Arial"/>
              </a:rPr>
              <a:t>variability with warming. </a:t>
            </a:r>
            <a:r>
              <a:rPr lang="en-US" sz="1200" dirty="0">
                <a:latin typeface="Arial"/>
                <a:cs typeface="Arial"/>
              </a:rPr>
              <a:t>Change in seasonal mean (dashed lines), standard deviation (solid lines), and moisture (dotted lines) averaged over extra-tropical land in (a) summer and (b) winter, and tropical land in (c) JJA and (d) DJF as a function of global-mean surface temperature for the CMIP5 multi-model mean. Each marker indicates a 30-year period centered on consecutive decades between 2006 and 2086 relative to the 1976–2005 base period.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4395" y="1185981"/>
            <a:ext cx="4151494" cy="3266749"/>
          </a:xfrm>
          <a:prstGeom prst="rect">
            <a:avLst/>
          </a:prstGeom>
        </p:spPr>
      </p:pic>
      <p:sp>
        <p:nvSpPr>
          <p:cNvPr id="7" name="TextBox 6"/>
          <p:cNvSpPr txBox="1"/>
          <p:nvPr/>
        </p:nvSpPr>
        <p:spPr>
          <a:xfrm>
            <a:off x="120069" y="3633791"/>
            <a:ext cx="5266549" cy="3216265"/>
          </a:xfrm>
          <a:prstGeom prst="rect">
            <a:avLst/>
          </a:prstGeom>
          <a:noFill/>
        </p:spPr>
        <p:txBody>
          <a:bodyPr wrap="square" rtlCol="0">
            <a:spAutoFit/>
          </a:bodyPr>
          <a:lstStyle/>
          <a:p>
            <a:r>
              <a:rPr lang="en-US" sz="1600" b="1" i="1" dirty="0">
                <a:latin typeface="Arial"/>
                <a:cs typeface="Arial"/>
              </a:rPr>
              <a:t>IMPACT</a:t>
            </a:r>
          </a:p>
          <a:p>
            <a:pPr>
              <a:spcBef>
                <a:spcPts val="600"/>
              </a:spcBef>
            </a:pPr>
            <a:r>
              <a:rPr lang="en-US" sz="1400" dirty="0">
                <a:latin typeface="Arial"/>
                <a:cs typeface="Arial"/>
              </a:rPr>
              <a:t>We find that precipitation variability in most climate models increases over a majority of global land area in response to warming (66% of land has a robust increase in variability of seasonal-mean precipitation). Global, multi-model mean, precipitation variability increases 3–4% K</a:t>
            </a:r>
            <a:r>
              <a:rPr lang="en-US" sz="1400" baseline="30000" dirty="0">
                <a:latin typeface="Arial"/>
                <a:cs typeface="Arial"/>
              </a:rPr>
              <a:t>−1</a:t>
            </a:r>
            <a:r>
              <a:rPr lang="en-US" sz="1400" dirty="0">
                <a:latin typeface="Arial"/>
                <a:cs typeface="Arial"/>
              </a:rPr>
              <a:t> globally, 4–5% K</a:t>
            </a:r>
            <a:r>
              <a:rPr lang="en-US" sz="1400" baseline="30000" dirty="0">
                <a:latin typeface="Arial"/>
                <a:cs typeface="Arial"/>
              </a:rPr>
              <a:t>−1</a:t>
            </a:r>
            <a:r>
              <a:rPr lang="en-US" sz="1400" dirty="0">
                <a:latin typeface="Arial"/>
                <a:cs typeface="Arial"/>
              </a:rPr>
              <a:t> over land and 2–4% K</a:t>
            </a:r>
            <a:r>
              <a:rPr lang="en-US" sz="1400" baseline="30000" dirty="0">
                <a:latin typeface="Arial"/>
                <a:cs typeface="Arial"/>
              </a:rPr>
              <a:t>−1</a:t>
            </a:r>
            <a:r>
              <a:rPr lang="en-US" sz="1400" dirty="0">
                <a:latin typeface="Arial"/>
                <a:cs typeface="Arial"/>
              </a:rPr>
              <a:t> over ocean, and is remarkably robust on a range of timescales from daily to decadal. Precipitation variability increases by at least as much as mean precipitation and less than moisture and extreme precipitation for most models, regions, and timescales. We interpret this as being related to an increase in moisture which is partially mitigated by weakening circulation. We show that changes in observed daily variability in station data are consistent with increased variability. </a:t>
            </a:r>
          </a:p>
        </p:txBody>
      </p:sp>
    </p:spTree>
    <p:extLst>
      <p:ext uri="{BB962C8B-B14F-4D97-AF65-F5344CB8AC3E}">
        <p14:creationId xmlns:p14="http://schemas.microsoft.com/office/powerpoint/2010/main" val="393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Source Sans Pro"/>
            <a:cs typeface="Source Sans Pro"/>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416</TotalTime>
  <Words>336</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dc:creator>
  <cp:lastModifiedBy>Stephanie Shearer</cp:lastModifiedBy>
  <cp:revision>14</cp:revision>
  <dcterms:created xsi:type="dcterms:W3CDTF">2016-12-30T22:00:35Z</dcterms:created>
  <dcterms:modified xsi:type="dcterms:W3CDTF">2018-10-03T21:25:35Z</dcterms:modified>
</cp:coreProperties>
</file>