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1" autoAdjust="0"/>
    <p:restoredTop sz="92623" autoAdjust="0"/>
  </p:normalViewPr>
  <p:slideViewPr>
    <p:cSldViewPr snapToGrid="0" snapToObjects="1">
      <p:cViewPr varScale="1">
        <p:scale>
          <a:sx n="50" d="100"/>
          <a:sy n="50" d="100"/>
        </p:scale>
        <p:origin x="1192" y="17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1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72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The changing character of 21st century precipitation over the western United States in the variable-resolution CESM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 comprehensive investigation of the projected changes of the precipitation features, in terms of frequency and intensity at multiple levels, over the 21st century within the western U.S. under a “business-as-usual” scenario.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 significant increase in heavy precipitation over the intermountain west though not in the southwest was observed. A clear shift of precipitation from non-extreme to extremes over the northwest. ENSO patterns dominate the precipitation features over California.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latin typeface="Calibri" pitchFamily="34" charset="0"/>
              </a:rPr>
              <a:t>Applied variable-resolution Community Earth System Model (VR-CESM) for ensemble simulations (finest grid resolution </a:t>
            </a:r>
            <a:r>
              <a:rPr lang="en-US" sz="1600" dirty="0">
                <a:latin typeface="Calibri"/>
                <a:cs typeface="Calibri"/>
              </a:rPr>
              <a:t>of ∼0.25◦) forced by RCP 8.5 scenario. </a:t>
            </a:r>
          </a:p>
          <a:p>
            <a:pPr>
              <a:buFont typeface="Arial"/>
              <a:buChar char="•"/>
            </a:pPr>
            <a:r>
              <a:rPr lang="en-US" sz="1600" dirty="0">
                <a:latin typeface="Calibri"/>
                <a:cs typeface="Calibri"/>
              </a:rPr>
              <a:t>Retrieved significant regional details with crucial enhancement of precipitation representations over complex terrain.</a:t>
            </a:r>
          </a:p>
          <a:p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F6EB78C-365E-1845-B808-50DC545AE5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700" y="5553960"/>
            <a:ext cx="3568700" cy="68829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Citation: </a:t>
            </a:r>
            <a:r>
              <a:rPr lang="en-US" dirty="0"/>
              <a:t>Huang, X. and P.A. Ullrich (2017) "</a:t>
            </a:r>
            <a:r>
              <a:rPr lang="en-US" b="1" dirty="0"/>
              <a:t>The changing character of twenty-first century precipitation over the western United States in the variable-resolution CESM</a:t>
            </a:r>
            <a:r>
              <a:rPr lang="en-US" dirty="0"/>
              <a:t>" </a:t>
            </a:r>
            <a:r>
              <a:rPr lang="en-US" i="1" dirty="0"/>
              <a:t>J. </a:t>
            </a:r>
            <a:r>
              <a:rPr lang="en-US" i="1" dirty="0" err="1"/>
              <a:t>Clim</a:t>
            </a:r>
            <a:r>
              <a:rPr lang="en-US" i="1" dirty="0"/>
              <a:t>.</a:t>
            </a:r>
            <a:r>
              <a:rPr lang="en-US" dirty="0"/>
              <a:t>, Volume 30, Number 18, pp. 7555–7575, </a:t>
            </a:r>
            <a:r>
              <a:rPr lang="en-US" dirty="0" err="1"/>
              <a:t>doi</a:t>
            </a:r>
            <a:r>
              <a:rPr lang="en-US" dirty="0"/>
              <a:t>: 10.1175/JCLI-D-16-0673.1. 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95762D-7C9B-9841-8437-00EE31AB8FC3}"/>
              </a:ext>
            </a:extLst>
          </p:cNvPr>
          <p:cNvGrpSpPr/>
          <p:nvPr/>
        </p:nvGrpSpPr>
        <p:grpSpPr>
          <a:xfrm rot="5400000">
            <a:off x="-616969" y="1816691"/>
            <a:ext cx="4551564" cy="2635454"/>
            <a:chOff x="4742297" y="986484"/>
            <a:chExt cx="4096903" cy="237219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5936E3B-775F-164A-A18F-4D2C7ECDF8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669" t="49369" r="47308"/>
            <a:stretch/>
          </p:blipFill>
          <p:spPr>
            <a:xfrm>
              <a:off x="6554820" y="990600"/>
              <a:ext cx="760380" cy="236631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0BA7521-32C2-144B-A3A7-67DFFB2444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8601" b="52215"/>
            <a:stretch/>
          </p:blipFill>
          <p:spPr>
            <a:xfrm>
              <a:off x="5791200" y="990600"/>
              <a:ext cx="773965" cy="223328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4E5F245-9259-7E4B-9FC6-8C4148A8BB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9331" r="71001"/>
            <a:stretch/>
          </p:blipFill>
          <p:spPr>
            <a:xfrm>
              <a:off x="4742297" y="990600"/>
              <a:ext cx="1048903" cy="2368079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4944042-E8EF-8349-BFE6-D1DB9BFEBB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4743" t="49369" r="23852"/>
            <a:stretch/>
          </p:blipFill>
          <p:spPr>
            <a:xfrm>
              <a:off x="7302992" y="986484"/>
              <a:ext cx="774208" cy="2366316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E45A920-3FF2-9543-8A57-6E28447B52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8387" t="49369" r="-1"/>
            <a:stretch/>
          </p:blipFill>
          <p:spPr>
            <a:xfrm>
              <a:off x="8057410" y="986484"/>
              <a:ext cx="781790" cy="2366316"/>
            </a:xfrm>
            <a:prstGeom prst="rect">
              <a:avLst/>
            </a:prstGeom>
          </p:spPr>
        </p:pic>
      </p:grpSp>
      <p:pic>
        <p:nvPicPr>
          <p:cNvPr id="22" name="Picture 7">
            <a:extLst>
              <a:ext uri="{FF2B5EF4-FFF2-40B4-BE49-F238E27FC236}">
                <a16:creationId xmlns:a16="http://schemas.microsoft.com/office/drawing/2014/main" id="{2EA067D5-3E6B-D943-9BBC-3D914F69B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259" y="6343853"/>
            <a:ext cx="1669142" cy="42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170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The changing character of 21st century precipitation over the western United States in the variable-resolution CESM</vt:lpstr>
    </vt:vector>
  </TitlesOfParts>
  <Company>LBNL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Paul A Ullrich</cp:lastModifiedBy>
  <cp:revision>92</cp:revision>
  <dcterms:created xsi:type="dcterms:W3CDTF">2016-02-10T19:06:12Z</dcterms:created>
  <dcterms:modified xsi:type="dcterms:W3CDTF">2018-01-25T17:28:50Z</dcterms:modified>
</cp:coreProperties>
</file>