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61" autoAdjust="0"/>
  </p:normalViewPr>
  <p:slideViewPr>
    <p:cSldViewPr snapToGrid="0" snapToObjects="1">
      <p:cViewPr varScale="1">
        <p:scale>
          <a:sx n="95" d="100"/>
          <a:sy n="95" d="100"/>
        </p:scale>
        <p:origin x="109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5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0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2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0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9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1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8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8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4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1B73A-ED31-4648-825B-B380DEDEAB2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3B66-3D87-CD41-B868-692FF5D3A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dx.doi.org/10.1002/2016GL07128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640" y="2290044"/>
            <a:ext cx="4210118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OBJECTIVES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/>
                <a:cs typeface="Arial"/>
              </a:rPr>
              <a:t>Inform studies addressing the large range of projected extreme precipitation change across climate models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/>
                <a:cs typeface="Arial"/>
              </a:rPr>
              <a:t>Illustrate an example where circulation change has a dominant influence on extreme precipitation change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/>
                <a:cs typeface="Arial"/>
              </a:rPr>
              <a:t>Develop metrics to quantify convective organization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640" y="4677221"/>
            <a:ext cx="4129914" cy="2108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APPROACH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/>
                <a:cs typeface="Arial"/>
              </a:rPr>
              <a:t>Analyze a set of 12 CAM5 global RCE simulations with prescribed SSTs increasing in 2 K increments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/>
                <a:cs typeface="Arial"/>
              </a:rPr>
              <a:t>Develop and apply an extreme precipitation–centric feature tracking algorithm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/>
                <a:cs typeface="Arial"/>
              </a:rPr>
              <a:t>Diagnose the relative contributions of circulation, temperature profile, and SST to extreme precipitation change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2984" y="4789279"/>
            <a:ext cx="473101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/>
                <a:cs typeface="Arial"/>
              </a:rPr>
              <a:t>IMPACT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/>
                <a:cs typeface="Arial"/>
              </a:rPr>
              <a:t>The </a:t>
            </a:r>
            <a:r>
              <a:rPr lang="en-US" sz="1400" dirty="0">
                <a:latin typeface="Arial"/>
                <a:cs typeface="Arial"/>
              </a:rPr>
              <a:t>rate of extreme precipitation change with warming can differ </a:t>
            </a:r>
            <a:r>
              <a:rPr lang="en-US" sz="1400" dirty="0" smtClean="0">
                <a:latin typeface="Arial"/>
                <a:cs typeface="Arial"/>
              </a:rPr>
              <a:t>substantially </a:t>
            </a:r>
            <a:r>
              <a:rPr lang="en-US" sz="1400" dirty="0">
                <a:latin typeface="Arial"/>
                <a:cs typeface="Arial"/>
              </a:rPr>
              <a:t>from the rate of moistening.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/>
                <a:cs typeface="Arial"/>
              </a:rPr>
              <a:t>Convective </a:t>
            </a:r>
            <a:r>
              <a:rPr lang="en-US" sz="1400" dirty="0">
                <a:latin typeface="Arial"/>
                <a:cs typeface="Arial"/>
              </a:rPr>
              <a:t>organization varies with warming in climate model radiative-</a:t>
            </a:r>
            <a:r>
              <a:rPr lang="en-US" sz="1400" dirty="0" smtClean="0">
                <a:latin typeface="Arial"/>
                <a:cs typeface="Arial"/>
              </a:rPr>
              <a:t>convective </a:t>
            </a:r>
            <a:r>
              <a:rPr lang="en-US" sz="1400" dirty="0">
                <a:latin typeface="Arial"/>
                <a:cs typeface="Arial"/>
              </a:rPr>
              <a:t>equilibrium simulations.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latin typeface="Arial"/>
                <a:cs typeface="Arial"/>
              </a:rPr>
              <a:t>The </a:t>
            </a:r>
            <a:r>
              <a:rPr lang="en-US" sz="1400" dirty="0">
                <a:latin typeface="Arial"/>
                <a:cs typeface="Arial"/>
              </a:rPr>
              <a:t>rate of extreme precipitation change with warming varies with </a:t>
            </a:r>
            <a:r>
              <a:rPr lang="en-US" sz="1400" dirty="0" smtClean="0">
                <a:latin typeface="Arial"/>
                <a:cs typeface="Arial"/>
              </a:rPr>
              <a:t>changing </a:t>
            </a:r>
            <a:r>
              <a:rPr lang="en-US" sz="1400" dirty="0">
                <a:latin typeface="Arial"/>
                <a:cs typeface="Arial"/>
              </a:rPr>
              <a:t>convective organization</a:t>
            </a:r>
            <a:r>
              <a:rPr lang="en-US" sz="1400" dirty="0" smtClean="0">
                <a:latin typeface="Arial"/>
                <a:cs typeface="Arial"/>
              </a:rPr>
              <a:t>.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20" y="1390624"/>
            <a:ext cx="4322984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Arial"/>
                <a:cs typeface="Arial"/>
              </a:rPr>
              <a:t>Pendergrass, A.G, K. Reed and B. Medeiros: </a:t>
            </a:r>
            <a:r>
              <a:rPr lang="en-US" sz="1700" i="1" dirty="0" smtClean="0">
                <a:latin typeface="Arial"/>
                <a:cs typeface="Arial"/>
              </a:rPr>
              <a:t>GRL</a:t>
            </a:r>
            <a:r>
              <a:rPr lang="en-US" sz="1700" dirty="0" smtClean="0">
                <a:latin typeface="Arial"/>
                <a:cs typeface="Arial"/>
              </a:rPr>
              <a:t>, </a:t>
            </a:r>
            <a:r>
              <a:rPr lang="is-IS" sz="1700" dirty="0" smtClean="0">
                <a:latin typeface="Arial"/>
                <a:cs typeface="Arial"/>
                <a:hlinkClick r:id="rId2"/>
              </a:rPr>
              <a:t>10.1002/2016GL071285</a:t>
            </a:r>
            <a:endParaRPr lang="en-US" sz="1700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640" y="29997"/>
            <a:ext cx="904536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The link between extreme precipitation and convective organization in a warming climate</a:t>
            </a:r>
            <a:r>
              <a:rPr lang="en-US" sz="2400" smtClean="0">
                <a:latin typeface="Arial"/>
                <a:cs typeface="Arial"/>
              </a:rPr>
              <a:t>: Global </a:t>
            </a:r>
            <a:r>
              <a:rPr lang="en-US" sz="2400" dirty="0" smtClean="0">
                <a:latin typeface="Arial"/>
                <a:cs typeface="Arial"/>
              </a:rPr>
              <a:t>radiative-convective equilibrium simulations</a:t>
            </a:r>
          </a:p>
        </p:txBody>
      </p:sp>
      <p:pic>
        <p:nvPicPr>
          <p:cNvPr id="10" name="Picture 9" descr="figure2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984" y="1057487"/>
            <a:ext cx="4461009" cy="306443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51813" y="4186384"/>
            <a:ext cx="40001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Arial"/>
                <a:cs typeface="Arial"/>
              </a:rPr>
              <a:t>E</a:t>
            </a:r>
            <a:r>
              <a:rPr lang="en-US" sz="1300" dirty="0" smtClean="0">
                <a:latin typeface="Arial"/>
                <a:cs typeface="Arial"/>
              </a:rPr>
              <a:t>xtreme precipitation, its change, and convective organization across the simulations</a:t>
            </a:r>
          </a:p>
        </p:txBody>
      </p:sp>
    </p:spTree>
    <p:extLst>
      <p:ext uri="{BB962C8B-B14F-4D97-AF65-F5344CB8AC3E}">
        <p14:creationId xmlns:p14="http://schemas.microsoft.com/office/powerpoint/2010/main" val="39354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Source Sans Pro"/>
            <a:cs typeface="Source Sans Pro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166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</dc:creator>
  <cp:lastModifiedBy>Stephanie Shearer</cp:lastModifiedBy>
  <cp:revision>3</cp:revision>
  <dcterms:created xsi:type="dcterms:W3CDTF">2016-12-30T22:00:35Z</dcterms:created>
  <dcterms:modified xsi:type="dcterms:W3CDTF">2017-09-07T15:48:11Z</dcterms:modified>
</cp:coreProperties>
</file>