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0"/>
    <p:restoredTop sz="93717"/>
  </p:normalViewPr>
  <p:slideViewPr>
    <p:cSldViewPr snapToGrid="0" snapToObjects="1">
      <p:cViewPr varScale="1">
        <p:scale>
          <a:sx n="94" d="100"/>
          <a:sy n="94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arthsystemgrid.org/dataset/ucar.cgd.ccsm4.artmip.tier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29/2019JD0309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120183" y="94674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 Atmospheric River Tracking Method </a:t>
            </a:r>
            <a:r>
              <a:rPr lang="en-US" sz="1600" b="1" dirty="0" err="1"/>
              <a:t>Intercomparison</a:t>
            </a:r>
            <a:r>
              <a:rPr lang="en-US" sz="1600" b="1" dirty="0"/>
              <a:t> Project (ARTMIP): Quantifying Uncertainties in Atmospheric River Climatology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20184" y="936305"/>
            <a:ext cx="6046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Arial"/>
                <a:cs typeface="Arial"/>
              </a:rPr>
              <a:t>OBJECTIVE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Define and quantify uncertainties in atmospheric river climatology based on detection/tracking algorithm. 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20184" y="1831725"/>
            <a:ext cx="60461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Arial"/>
                <a:cs typeface="Arial"/>
              </a:rPr>
              <a:t>APPROACH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20+ different AR identification and tracking methods applied to MERRA v2 reanalysis data from January 1980 through June 2017 as a part of the Atmospheric River Tracking Method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Project (ARTMIP).  Comparison across the different methodologies are quantified in the context of AR climatology.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120183" y="3158038"/>
            <a:ext cx="62335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Arial"/>
                <a:cs typeface="Arial"/>
              </a:rPr>
              <a:t>IMPACT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various methodologies produce differences in AR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climatologies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and, consequently, differences in the impacts attributable to ARs. These differences produce uncertainty in operational weather research and forecasting, water management, and climate projections, which require a current baseline of AR climatology and impacts to assess future changes.  Datasets produced from ARTMIP are publicly available (via Climate Data Gateway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10.5065/D6R78D1M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can be used by other scientist for their own AR research.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4F23DD-DC7B-0343-A914-EADB21430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27" y="132384"/>
            <a:ext cx="5800261" cy="4733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091DCF-B8DB-4B4A-9930-6126142290C5}"/>
              </a:ext>
            </a:extLst>
          </p:cNvPr>
          <p:cNvSpPr txBox="1"/>
          <p:nvPr/>
        </p:nvSpPr>
        <p:spPr>
          <a:xfrm>
            <a:off x="6155223" y="4949712"/>
            <a:ext cx="597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each method, composites of IVT at all times when that method identifies an AR at the coastal location of 39°N, 123.75°W (black circle). Blue color shading represents IVT magnitude and purple contour indicates IVT of 350 kg 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(bottom right) Shading indicates the number of methods identifying an AR anytime the “PNNL_LQ” method identifies an AR at 39°N, 123.75°W. 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9326A-C6D8-DD4B-8BE9-F789476BC531}"/>
              </a:ext>
            </a:extLst>
          </p:cNvPr>
          <p:cNvSpPr txBox="1"/>
          <p:nvPr/>
        </p:nvSpPr>
        <p:spPr>
          <a:xfrm>
            <a:off x="101727" y="4949712"/>
            <a:ext cx="58830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Rutz,J.J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Shields,C.A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Lora,J.M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Payne,A.E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Guan,B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Ullrich,P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O'Brien,T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Leung,L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.-Y.,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Ralph, F.M.,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Wehner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Brands, S.,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Collow,A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Goldenson,N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Gorodetskaya,I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Griffith,H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Hagos,S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Kashinath,K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Kawzenuk,B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Krishnan,H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Kurlin,V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Lavers,D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Magnusdottir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, G.,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Mahoney,K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McClenny,E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Muszynski,G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Nguyen,P.D.,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Prabhat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, Qian,Y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Ramos,A.M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Sarangi,C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Sellars,S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Shulgina,T.,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Tome,R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Waliser,D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Walton,D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Wick,G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Wilson,A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Viale,M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.: The Atmospheric River Tracking Method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Project (ARTMIP): Quantifying Uncertainties in Atmospheric River Climatology, Journal of Geophysical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Reserach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-Atmospheres , </a:t>
            </a:r>
            <a:r>
              <a:rPr lang="en-US" sz="900" i="1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https://doi.org/10.1029/2019JD030936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27</cp:revision>
  <dcterms:created xsi:type="dcterms:W3CDTF">2017-08-29T22:43:04Z</dcterms:created>
  <dcterms:modified xsi:type="dcterms:W3CDTF">2019-12-23T19:04:27Z</dcterms:modified>
</cp:coreProperties>
</file>