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3680"/>
  </p:normalViewPr>
  <p:slideViewPr>
    <p:cSldViewPr>
      <p:cViewPr varScale="1">
        <p:scale>
          <a:sx n="82" d="100"/>
          <a:sy n="82" d="100"/>
        </p:scale>
        <p:origin x="2011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75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s://doi.org/10.1038/s41467-020-17683-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0"/>
            <a:ext cx="1143000" cy="38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28600" y="-25063"/>
            <a:ext cx="967740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1900" b="1" dirty="0"/>
              <a:t>A joint role for forced and internally-driven variability in the decadal modulation </a:t>
            </a:r>
          </a:p>
          <a:p>
            <a:pPr algn="ctr"/>
            <a:r>
              <a:rPr lang="en-AU" sz="1900" b="1" dirty="0"/>
              <a:t>of global warming </a:t>
            </a:r>
            <a:endParaRPr lang="en-US" sz="19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143000" y="6019800"/>
            <a:ext cx="68580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000" dirty="0"/>
              <a:t>Liguori, G., McGregor, S., Arblaster, J.M., Singh M.S. and G.A. </a:t>
            </a:r>
            <a:r>
              <a:rPr lang="en-GB" sz="1000" dirty="0" err="1"/>
              <a:t>Meehl</a:t>
            </a:r>
            <a:r>
              <a:rPr lang="en-GB" sz="1000" dirty="0"/>
              <a:t>, 2020, A joint role for forced and internally-driven variability in the decadal modulation of global warming. Nat </a:t>
            </a:r>
            <a:r>
              <a:rPr lang="en-GB" sz="1000" dirty="0" err="1"/>
              <a:t>Commun</a:t>
            </a:r>
            <a:r>
              <a:rPr lang="en-GB" sz="1000" dirty="0"/>
              <a:t> 11, 3827, </a:t>
            </a:r>
            <a:r>
              <a:rPr lang="en-GB" sz="1000" dirty="0">
                <a:hlinkClick r:id="rId4"/>
              </a:rPr>
              <a:t>https://</a:t>
            </a:r>
            <a:r>
              <a:rPr lang="en-GB" sz="1000" dirty="0" err="1">
                <a:hlinkClick r:id="rId4"/>
              </a:rPr>
              <a:t>doi.org</a:t>
            </a:r>
            <a:r>
              <a:rPr lang="en-GB" sz="1000" dirty="0">
                <a:hlinkClick r:id="rId4"/>
              </a:rPr>
              <a:t>/10.1038/s41467-020-17683-7</a:t>
            </a:r>
            <a:endParaRPr lang="en-GB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14249" y="2067806"/>
            <a:ext cx="43511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Research: </a:t>
            </a:r>
          </a:p>
          <a:p>
            <a:r>
              <a:rPr lang="en-US" dirty="0"/>
              <a:t>--Examine global and tropical Pacific temperature variability in </a:t>
            </a:r>
            <a:r>
              <a:rPr lang="en-GB" dirty="0"/>
              <a:t>five large initial condition Earth System Models, with at least 30 members each, to better quantify the forced response</a:t>
            </a:r>
            <a:endParaRPr lang="en-US" dirty="0"/>
          </a:p>
          <a:p>
            <a:r>
              <a:rPr lang="en-US" dirty="0"/>
              <a:t>--</a:t>
            </a:r>
            <a:r>
              <a:rPr lang="en-US"/>
              <a:t>Identify the dominant </a:t>
            </a:r>
            <a:r>
              <a:rPr lang="en-US" dirty="0"/>
              <a:t>external forcing on decadal timescales to be volcanic aerosols, using single forcing runs of CESM1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19867" y="4326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45156" y="3726303"/>
            <a:ext cx="47434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accent5"/>
                </a:solidFill>
              </a:rPr>
              <a:t>Decadal variability in global mean sea surface temperature. (a) Global mean sea surface temperature (SST) anomaly (GMSST) time series computed from 8-yr low-passed SST. (b) Decadal-scale fluctuations in GMSST as highlighted by the GMSST residual obtained removing the quadratic fit from the time series shown in (a)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430" y="4762381"/>
            <a:ext cx="90581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Impact</a:t>
            </a:r>
            <a:r>
              <a:rPr lang="en-US" u="sng" dirty="0">
                <a:solidFill>
                  <a:srgbClr val="FF0000"/>
                </a:solidFill>
              </a:rPr>
              <a:t>: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GB" dirty="0"/>
              <a:t>These results quantify the drivers of historical decadal variability and have profound implications for decadal climate predictions. The unpredictable nature of future volcanic eruptions suggests that a large portion of decadal-scale variability in global mean temperature might not be predictable</a:t>
            </a:r>
            <a:r>
              <a:rPr lang="en-AU" dirty="0"/>
              <a:t> </a:t>
            </a:r>
            <a:endParaRPr lang="en-GB" dirty="0"/>
          </a:p>
        </p:txBody>
      </p:sp>
      <p:pic>
        <p:nvPicPr>
          <p:cNvPr id="19" name="Picture 5" descr="NCA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779" y="5943600"/>
            <a:ext cx="963021" cy="65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592" y="590478"/>
            <a:ext cx="40967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u="sng" dirty="0">
                <a:solidFill>
                  <a:srgbClr val="FF0000"/>
                </a:solidFill>
              </a:rPr>
              <a:t>Objective: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AU" dirty="0">
                <a:latin typeface="Calibri" charset="0"/>
                <a:ea typeface="Calibri" charset="0"/>
                <a:cs typeface="Times New Roman" charset="0"/>
              </a:rPr>
              <a:t>Determine the relative importance of externally-forced and internally-driven variability in the decadal variability of global sea surface temperatures</a:t>
            </a:r>
            <a:endParaRPr lang="en-GB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pic>
        <p:nvPicPr>
          <p:cNvPr id="13" name="image1.png">
            <a:extLst>
              <a:ext uri="{FF2B5EF4-FFF2-40B4-BE49-F238E27FC236}">
                <a16:creationId xmlns:a16="http://schemas.microsoft.com/office/drawing/2014/main" id="{E176D79F-09DD-7740-B6F4-A6C86871DE9A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4365358" y="805237"/>
            <a:ext cx="4696714" cy="2905506"/>
          </a:xfrm>
          <a:prstGeom prst="rect">
            <a:avLst/>
          </a:prstGeom>
          <a:ln/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17661</TotalTime>
  <Words>241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Rod</vt:lpstr>
      <vt:lpstr>Times New Roman</vt:lpstr>
      <vt:lpstr>Office Theme</vt:lpstr>
      <vt:lpstr>PowerPoint Presentation</vt:lpstr>
    </vt:vector>
  </TitlesOfParts>
  <Company>Office of Science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Stephanie Shearer</cp:lastModifiedBy>
  <cp:revision>150</cp:revision>
  <dcterms:created xsi:type="dcterms:W3CDTF">2016-01-21T12:20:43Z</dcterms:created>
  <dcterms:modified xsi:type="dcterms:W3CDTF">2020-08-18T16:29:50Z</dcterms:modified>
</cp:coreProperties>
</file>